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304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8A"/>
    <a:srgbClr val="FFA714"/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" autoAdjust="0"/>
    <p:restoredTop sz="75089" autoAdjust="0"/>
  </p:normalViewPr>
  <p:slideViewPr>
    <p:cSldViewPr snapToGrid="0">
      <p:cViewPr varScale="1">
        <p:scale>
          <a:sx n="86" d="100"/>
          <a:sy n="86" d="100"/>
        </p:scale>
        <p:origin x="192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41910">
              <a:lnSpc>
                <a:spcPct val="10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49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70" y="917875"/>
            <a:ext cx="5212080" cy="34677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4" y="2402756"/>
            <a:ext cx="4577255" cy="3970318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I’m Yasmin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the Yellow Squash!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Together we’ll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take a journey and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learn all about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yellow squash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in Florida!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765" y="2692752"/>
            <a:ext cx="1906258" cy="339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0" y="1745196"/>
            <a:ext cx="7445829" cy="5112803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66740" y="1347537"/>
            <a:ext cx="4174606" cy="5510463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Yellow squash is </a:t>
            </a:r>
            <a:br>
              <a:rPr lang="en-US" sz="24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also known as a </a:t>
            </a:r>
            <a:br>
              <a:rPr lang="en-US" sz="24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summer squash. </a:t>
            </a: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Squash belong to the same family as melons and cucumbers. </a:t>
            </a: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Eat yellow squash with the skin on! It is packed with vitamin C. </a:t>
            </a:r>
          </a:p>
          <a:p>
            <a:pPr marL="285750" lvl="0" indent="-285750">
              <a:spcBef>
                <a:spcPts val="600"/>
              </a:spcBef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Summer squash is picked by hand.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6.png"/>
          <p:cNvPicPr>
            <a:picLocks noChangeAspect="1"/>
          </p:cNvPicPr>
          <p:nvPr/>
        </p:nvPicPr>
        <p:blipFill rotWithShape="1">
          <a:blip r:embed="rId3"/>
          <a:srcRect l="-21" r="17849"/>
          <a:stretch/>
        </p:blipFill>
        <p:spPr>
          <a:xfrm>
            <a:off x="1649136" y="0"/>
            <a:ext cx="969264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04998" y="1853551"/>
            <a:ext cx="4749932" cy="4570109"/>
          </a:xfrm>
        </p:spPr>
        <p:txBody>
          <a:bodyPr>
            <a:normAutofit/>
          </a:bodyPr>
          <a:lstStyle/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Squash is a good source of potassium, which helps to </a:t>
            </a:r>
            <a:b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control blood pressure. </a:t>
            </a:r>
          </a:p>
          <a:p>
            <a:pPr>
              <a:spcBef>
                <a:spcPts val="1900"/>
              </a:spcBef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Potassium's primary functions in the body include regulating fluid balance and controlling the electrical activity of the heart and </a:t>
            </a:r>
            <a:br>
              <a:rPr lang="en-US" sz="24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other muscles.</a:t>
            </a:r>
            <a:endParaRPr lang="en-US" sz="2400" b="1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68" y="518160"/>
            <a:ext cx="52324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73380" y="506994"/>
            <a:ext cx="3937000" cy="199886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Have you tried a Florida </a:t>
            </a:r>
            <a:r>
              <a:rPr lang="en-US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yellow squash?</a:t>
            </a: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65623" y="2932749"/>
            <a:ext cx="3952514" cy="413131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Florida yellow squash </a:t>
            </a:r>
            <a:br>
              <a:rPr lang="en-US" sz="28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are planted in the fall </a:t>
            </a:r>
            <a:br>
              <a:rPr lang="en-US" sz="28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and spring. </a:t>
            </a:r>
          </a:p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800" b="1" dirty="0">
              <a:latin typeface="Arial" charset="0"/>
              <a:ea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They are available from September through July.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3" r="7864"/>
          <a:stretch/>
        </p:blipFill>
        <p:spPr>
          <a:xfrm>
            <a:off x="5044612" y="451815"/>
            <a:ext cx="6579798" cy="41080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0247">
            <a:off x="5492424" y="3624255"/>
            <a:ext cx="1545269" cy="2748298"/>
          </a:xfrm>
          <a:prstGeom prst="rect">
            <a:avLst/>
          </a:prstGeom>
        </p:spPr>
      </p:pic>
      <p:sp>
        <p:nvSpPr>
          <p:cNvPr id="11" name="Rounded Rectangular Callout 5"/>
          <p:cNvSpPr/>
          <p:nvPr/>
        </p:nvSpPr>
        <p:spPr>
          <a:xfrm>
            <a:off x="7492898" y="3978442"/>
            <a:ext cx="3448891" cy="796122"/>
          </a:xfrm>
          <a:prstGeom prst="wedgeRoundRectCallout">
            <a:avLst>
              <a:gd name="adj1" fmla="val -44447"/>
              <a:gd name="adj2" fmla="val 928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Look for this logo to find Florida-grown squash!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943" y="4949788"/>
            <a:ext cx="2985282" cy="136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2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sz="44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99826" y="2830175"/>
            <a:ext cx="3509507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Florida is the second largest producer of squash in the nation. 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Most of Florida’s yellow squash production occurs in the south.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105" y="496895"/>
            <a:ext cx="5789185" cy="578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19583</TotalTime>
  <Words>77</Words>
  <Application>Microsoft Office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Have you tried a Florida yellow squash?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Reid, Paige</cp:lastModifiedBy>
  <cp:revision>327</cp:revision>
  <dcterms:created xsi:type="dcterms:W3CDTF">2016-08-25T17:43:54Z</dcterms:created>
  <dcterms:modified xsi:type="dcterms:W3CDTF">2018-05-30T14:11:21Z</dcterms:modified>
</cp:coreProperties>
</file>