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8" r:id="rId2"/>
    <p:sldId id="338" r:id="rId3"/>
    <p:sldId id="337" r:id="rId4"/>
    <p:sldId id="273" r:id="rId5"/>
    <p:sldId id="306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3C43"/>
    <a:srgbClr val="F5CE39"/>
    <a:srgbClr val="4FA7D0"/>
    <a:srgbClr val="FFD28A"/>
    <a:srgbClr val="2AA85D"/>
    <a:srgbClr val="ED6613"/>
    <a:srgbClr val="F44275"/>
    <a:srgbClr val="02AF6E"/>
    <a:srgbClr val="21AEE4"/>
    <a:srgbClr val="EBAA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59" autoAdjust="0"/>
    <p:restoredTop sz="95645" autoAdjust="0"/>
  </p:normalViewPr>
  <p:slideViewPr>
    <p:cSldViewPr snapToGrid="0">
      <p:cViewPr varScale="1">
        <p:scale>
          <a:sx n="100" d="100"/>
          <a:sy n="100" d="100"/>
        </p:scale>
        <p:origin x="184" y="2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7/23/18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US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367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453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5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6326" y="1174751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b="1" spc="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76" y="3921532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" y="0"/>
            <a:ext cx="12187262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663677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947813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4856" y="746842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054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2959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125229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392495" y="1898105"/>
            <a:ext cx="4577255" cy="2677656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It’s time to check in with  the Florida Watermelon. 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Let’s learn all about Florida Watermelon production!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37D00D-7001-4447-ABDA-9408CFAF82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74" t="20009" r="5476"/>
          <a:stretch/>
        </p:blipFill>
        <p:spPr>
          <a:xfrm>
            <a:off x="863600" y="1529805"/>
            <a:ext cx="5803900" cy="404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98210" y="0"/>
            <a:ext cx="709379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126761" y="527760"/>
            <a:ext cx="4496997" cy="1334767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Did You Know?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4226" y="2293249"/>
            <a:ext cx="4062922" cy="3593591"/>
          </a:xfrm>
        </p:spPr>
        <p:txBody>
          <a:bodyPr>
            <a:normAutofit fontScale="92500" lnSpcReduction="10000"/>
          </a:bodyPr>
          <a:lstStyle/>
          <a:p>
            <a:pPr fontAlgn="base">
              <a:spcBef>
                <a:spcPts val="1300"/>
              </a:spcBef>
              <a:buClr>
                <a:schemeClr val="bg1"/>
              </a:buClr>
            </a:pPr>
            <a:r>
              <a:rPr lang="en-US" sz="3200" b="1" dirty="0">
                <a:solidFill>
                  <a:schemeClr val="bg1"/>
                </a:solidFill>
              </a:rPr>
              <a:t>Watermelons can have as many as 1,000 seeds!</a:t>
            </a:r>
          </a:p>
          <a:p>
            <a:pPr fontAlgn="base">
              <a:spcBef>
                <a:spcPts val="1300"/>
              </a:spcBef>
              <a:buClr>
                <a:schemeClr val="bg1"/>
              </a:buClr>
            </a:pPr>
            <a:r>
              <a:rPr lang="en-US" sz="3200" b="1" dirty="0">
                <a:solidFill>
                  <a:schemeClr val="bg1"/>
                </a:solidFill>
              </a:rPr>
              <a:t>You need at least 20 square feet of space to grow watermelons.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650C74-3A3C-AA4A-BAA3-F390691005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4378" y="1236064"/>
            <a:ext cx="6581453" cy="4385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001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7"/>
          <p:cNvSpPr>
            <a:spLocks noGrp="1"/>
          </p:cNvSpPr>
          <p:nvPr>
            <p:ph type="title"/>
          </p:nvPr>
        </p:nvSpPr>
        <p:spPr>
          <a:xfrm>
            <a:off x="-312727" y="-1162594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sp>
        <p:nvSpPr>
          <p:cNvPr id="18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4227615" cy="5510463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000" b="1" dirty="0"/>
              <a:t>Watermelons can be different shapes, colors and sizes.  They can even be square!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000" b="1" dirty="0"/>
              <a:t>It takes about 3 months for a watermelon to grow!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000" b="1" dirty="0"/>
              <a:t>Florida leads the United States in watermelon production!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B604AE-62BB-A146-A3C9-482B5B2D5C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828" y="850900"/>
            <a:ext cx="6813550" cy="51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383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9" t="25" r="17792" b="-25"/>
          <a:stretch/>
        </p:blipFill>
        <p:spPr>
          <a:xfrm>
            <a:off x="3226308" y="3428"/>
            <a:ext cx="6987231" cy="6854572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09130" y="428630"/>
            <a:ext cx="4199370" cy="86042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</a:t>
            </a:r>
            <a:b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</a:br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NUGGET</a:t>
            </a:r>
          </a:p>
        </p:txBody>
      </p:sp>
      <p:sp>
        <p:nvSpPr>
          <p:cNvPr id="12" name="Content Placeholder 14"/>
          <p:cNvSpPr>
            <a:spLocks noGrp="1"/>
          </p:cNvSpPr>
          <p:nvPr>
            <p:ph sz="half" idx="1"/>
          </p:nvPr>
        </p:nvSpPr>
        <p:spPr>
          <a:xfrm>
            <a:off x="202404" y="4318205"/>
            <a:ext cx="4048338" cy="184129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1900" b="1" dirty="0">
                <a:solidFill>
                  <a:schemeClr val="bg1"/>
                </a:solidFill>
              </a:rPr>
              <a:t>Watermelon is a good source of vitamin C and contains vitamin A.</a:t>
            </a:r>
          </a:p>
          <a:p>
            <a:pPr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1900" b="1" dirty="0">
                <a:solidFill>
                  <a:schemeClr val="bg1"/>
                </a:solidFill>
              </a:rPr>
              <a:t>Watermelons are 92% water.</a:t>
            </a:r>
          </a:p>
          <a:p>
            <a:pPr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1900" b="1" dirty="0">
                <a:solidFill>
                  <a:schemeClr val="bg1"/>
                </a:solidFill>
              </a:rPr>
              <a:t>Watermelon is free of fat, sodium and cholesterol.</a:t>
            </a:r>
          </a:p>
          <a:p>
            <a:pPr marL="0" indent="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br>
              <a:rPr lang="en-US" b="1" i="1" dirty="0">
                <a:solidFill>
                  <a:schemeClr val="bg1"/>
                </a:solidFill>
              </a:rPr>
            </a:b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9925" y="1557340"/>
            <a:ext cx="4248575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</a:pPr>
            <a:r>
              <a:rPr lang="en-US" sz="21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Red watermelon is a good source of lycopene, which gives watermelon its color.  Lycopene is an antioxidant that helps protect the body against heart disease, inflammation and some cancers.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E54514-2764-614A-A198-99F1FBCD8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1207" y="1289050"/>
            <a:ext cx="6513166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86080" y="687184"/>
            <a:ext cx="3937000" cy="199886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Spot it on the map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86080" y="2006332"/>
            <a:ext cx="3949700" cy="2108468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2400" b="1" dirty="0"/>
              <a:t>Watermelon is mostly grown in the western part of the state, from North Collier County to Columbia County.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695EB8-3433-C247-A55B-F54466A6D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34" y="534783"/>
            <a:ext cx="6221165" cy="584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7420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4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05AE6E"/>
      </a:hlink>
      <a:folHlink>
        <a:srgbClr val="A4669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15522</TotalTime>
  <Words>180</Words>
  <Application>Microsoft Macintosh PowerPoint</Application>
  <PresentationFormat>Widescreen</PresentationFormat>
  <Paragraphs>24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Did You Know?</vt:lpstr>
      <vt:lpstr>FUN FACTS</vt:lpstr>
      <vt:lpstr>NUTRITION  NUGGET</vt:lpstr>
      <vt:lpstr>Spot it on the map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Anderson, Elizabeth</cp:lastModifiedBy>
  <cp:revision>442</cp:revision>
  <cp:lastPrinted>2017-03-29T19:32:31Z</cp:lastPrinted>
  <dcterms:created xsi:type="dcterms:W3CDTF">2016-08-25T17:43:54Z</dcterms:created>
  <dcterms:modified xsi:type="dcterms:W3CDTF">2018-07-23T15:20:52Z</dcterms:modified>
</cp:coreProperties>
</file>