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73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A4B"/>
    <a:srgbClr val="2AA85D"/>
    <a:srgbClr val="F44275"/>
    <a:srgbClr val="D56161"/>
    <a:srgbClr val="0092D2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75117" autoAdjust="0"/>
  </p:normalViewPr>
  <p:slideViewPr>
    <p:cSldViewPr snapToGrid="0">
      <p:cViewPr varScale="1">
        <p:scale>
          <a:sx n="53" d="100"/>
          <a:sy n="53" d="100"/>
        </p:scale>
        <p:origin x="36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61" t="26851" r="-1764" b="24279"/>
          <a:stretch/>
        </p:blipFill>
        <p:spPr>
          <a:xfrm>
            <a:off x="792056" y="914400"/>
            <a:ext cx="5875909" cy="34747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/>
          <p:cNvSpPr txBox="1"/>
          <p:nvPr/>
        </p:nvSpPr>
        <p:spPr>
          <a:xfrm>
            <a:off x="7392495" y="1898105"/>
            <a:ext cx="4577255" cy="440120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Hi, I’m Tobias Tomato! Today we are going to talk about tomatoes.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Let’s discover where they grow and how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they get from the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farm to your plate!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Ready for a Tomato Tour?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369" y="3535248"/>
            <a:ext cx="2650016" cy="2584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NW_PPT_Template_Lg-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70" y="-1"/>
            <a:ext cx="12185904" cy="68580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692834" cy="5510463"/>
          </a:xfrm>
        </p:spPr>
        <p:txBody>
          <a:bodyPr>
            <a:normAutofit fontScale="92500"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Many believe that President Thomas Jefferson was the</a:t>
            </a:r>
            <a:br>
              <a:rPr lang="en-US" sz="2400" b="1" dirty="0"/>
            </a:br>
            <a:r>
              <a:rPr lang="en-US" sz="2400" b="1" dirty="0"/>
              <a:t>first American to eat and </a:t>
            </a:r>
            <a:br>
              <a:rPr lang="en-US" sz="2400" b="1" dirty="0"/>
            </a:br>
            <a:r>
              <a:rPr lang="en-US" sz="2400" b="1" dirty="0"/>
              <a:t>grow tomatoes.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 first major farms to grow tomatoes in the United States were right here in Manatee County, Florida.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Florida ships more than 1 BILLION pounds of fresh tomatoes all over the United States, to Canada and other countries.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29132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6596" t="14606" r="-6383" b="1123"/>
          <a:stretch/>
        </p:blipFill>
        <p:spPr>
          <a:xfrm>
            <a:off x="5313486" y="-2"/>
            <a:ext cx="6858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83938">
            <a:off x="7498157" y="1109493"/>
            <a:ext cx="2900891" cy="267860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1738" y="1696208"/>
            <a:ext cx="953728" cy="833947"/>
          </a:xfrm>
          <a:prstGeom prst="rect">
            <a:avLst/>
          </a:prstGeom>
        </p:spPr>
      </p:pic>
      <p:sp>
        <p:nvSpPr>
          <p:cNvPr id="22" name="Arrow: Curved Up 21"/>
          <p:cNvSpPr/>
          <p:nvPr/>
        </p:nvSpPr>
        <p:spPr>
          <a:xfrm rot="16955293">
            <a:off x="9434294" y="3721942"/>
            <a:ext cx="2397641" cy="1108793"/>
          </a:xfrm>
          <a:prstGeom prst="curved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urved Up 22"/>
          <p:cNvSpPr/>
          <p:nvPr/>
        </p:nvSpPr>
        <p:spPr>
          <a:xfrm rot="7784312">
            <a:off x="6252342" y="1504042"/>
            <a:ext cx="1068330" cy="809466"/>
          </a:xfrm>
          <a:prstGeom prst="curvedUp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4514" y="4897588"/>
            <a:ext cx="510952" cy="498336"/>
          </a:xfrm>
          <a:prstGeom prst="rect">
            <a:avLst/>
          </a:prstGeom>
        </p:spPr>
      </p:pic>
      <p:sp>
        <p:nvSpPr>
          <p:cNvPr id="25" name="Speech Bubble: Oval 24"/>
          <p:cNvSpPr/>
          <p:nvPr/>
        </p:nvSpPr>
        <p:spPr>
          <a:xfrm>
            <a:off x="8742486" y="267102"/>
            <a:ext cx="1619523" cy="1225652"/>
          </a:xfrm>
          <a:prstGeom prst="wedgeEllipseCallou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I’m going to Canada!</a:t>
            </a:r>
          </a:p>
        </p:txBody>
      </p:sp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6.png"/>
          <p:cNvPicPr>
            <a:picLocks noChangeAspect="1"/>
          </p:cNvPicPr>
          <p:nvPr/>
        </p:nvPicPr>
        <p:blipFill rotWithShape="1">
          <a:blip r:embed="rId3"/>
          <a:srcRect r="17500"/>
          <a:stretch/>
        </p:blipFill>
        <p:spPr>
          <a:xfrm>
            <a:off x="1555351" y="0"/>
            <a:ext cx="10058400" cy="6858000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14696" y="382384"/>
            <a:ext cx="5642876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404998" y="1830241"/>
            <a:ext cx="5552574" cy="4844090"/>
          </a:xfrm>
        </p:spPr>
        <p:txBody>
          <a:bodyPr>
            <a:normAutofit fontScale="92500" lnSpcReduction="10000"/>
          </a:bodyPr>
          <a:lstStyle/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Vitamin A: </a:t>
            </a:r>
            <a:r>
              <a:rPr lang="en-US" sz="2400" dirty="0">
                <a:solidFill>
                  <a:schemeClr val="bg1"/>
                </a:solidFill>
              </a:rPr>
              <a:t>Tomatoes are a good source of </a:t>
            </a:r>
            <a:r>
              <a:rPr lang="en-US" sz="2400">
                <a:solidFill>
                  <a:schemeClr val="bg1"/>
                </a:solidFill>
              </a:rPr>
              <a:t>vitamin A, </a:t>
            </a:r>
            <a:r>
              <a:rPr lang="en-US" sz="2400" dirty="0">
                <a:solidFill>
                  <a:schemeClr val="bg1"/>
                </a:solidFill>
              </a:rPr>
              <a:t>which helps keep our hair, bones and skin healthy. 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Vitamin C: </a:t>
            </a:r>
            <a:r>
              <a:rPr lang="en-US" sz="2400" dirty="0">
                <a:solidFill>
                  <a:schemeClr val="bg1"/>
                </a:solidFill>
              </a:rPr>
              <a:t>Tomatoes are packed with vitamin C, which may help fight infection and keep the immune system strong.  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Potassium: </a:t>
            </a:r>
            <a:r>
              <a:rPr lang="en-US" sz="2400" dirty="0">
                <a:solidFill>
                  <a:schemeClr val="bg1"/>
                </a:solidFill>
              </a:rPr>
              <a:t>Tomatoes are a good source of potassium. Potassium is associated with heart health and proper nerve and muscle function. 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Lycopene: </a:t>
            </a:r>
            <a:r>
              <a:rPr lang="en-US" sz="2400" dirty="0">
                <a:solidFill>
                  <a:schemeClr val="bg1"/>
                </a:solidFill>
              </a:rPr>
              <a:t>Tomatoes get their reddish hue from lycopene, a phytonutrient that plays a role in chronic disease prevention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4425" y="990668"/>
            <a:ext cx="5206221" cy="495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on the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565132"/>
            <a:ext cx="3949700" cy="413131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>
                <a:latin typeface="Avenir Book"/>
              </a:rPr>
              <a:t>Let’s find out where tomatoes are grown </a:t>
            </a:r>
            <a:br>
              <a:rPr lang="en-US" sz="2400" b="1" dirty="0">
                <a:latin typeface="Avenir Book"/>
              </a:rPr>
            </a:br>
            <a:r>
              <a:rPr lang="en-US" sz="2400" b="1" dirty="0">
                <a:latin typeface="Avenir Book"/>
              </a:rPr>
              <a:t>in Florida!</a:t>
            </a:r>
            <a:br>
              <a:rPr lang="en-US" sz="2400" b="1" dirty="0">
                <a:latin typeface="Avenir Book"/>
              </a:rPr>
            </a:br>
            <a:endParaRPr lang="en-US" sz="2400" b="1" dirty="0">
              <a:latin typeface="Avenir Book"/>
            </a:endParaRPr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>
                <a:latin typeface="Avenir Book"/>
              </a:rPr>
              <a:t>Did you know Florida </a:t>
            </a:r>
            <a:br>
              <a:rPr lang="en-US" sz="2400" b="1" dirty="0">
                <a:latin typeface="Avenir Book"/>
              </a:rPr>
            </a:br>
            <a:r>
              <a:rPr lang="en-US" sz="2400" b="1" dirty="0">
                <a:latin typeface="Avenir Book"/>
              </a:rPr>
              <a:t>has 67 counties?</a:t>
            </a:r>
          </a:p>
          <a:p>
            <a:pPr marL="0" lv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4184" b="3419"/>
          <a:stretch/>
        </p:blipFill>
        <p:spPr>
          <a:xfrm>
            <a:off x="5397706" y="548640"/>
            <a:ext cx="5899947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9478</TotalTime>
  <Words>102</Words>
  <Application>Microsoft Office PowerPoint</Application>
  <PresentationFormat>Widescreen</PresentationFormat>
  <Paragraphs>27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Spot it  on the  map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3-5</dc:title>
  <dc:creator>Rachel Shaffer;Hatakka, Kristi</dc:creator>
  <cp:lastModifiedBy>Reid, Paige</cp:lastModifiedBy>
  <cp:revision>234</cp:revision>
  <dcterms:created xsi:type="dcterms:W3CDTF">2016-08-25T17:43:54Z</dcterms:created>
  <dcterms:modified xsi:type="dcterms:W3CDTF">2018-05-21T14:55:12Z</dcterms:modified>
</cp:coreProperties>
</file>