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8" r:id="rId2"/>
    <p:sldId id="277" r:id="rId3"/>
    <p:sldId id="273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95" autoAdjust="0"/>
    <p:restoredTop sz="96405" autoAdjust="0"/>
  </p:normalViewPr>
  <p:slideViewPr>
    <p:cSldViewPr snapToGrid="0">
      <p:cViewPr varScale="1">
        <p:scale>
          <a:sx n="107" d="100"/>
          <a:sy n="107" d="100"/>
        </p:scale>
        <p:origin x="392" y="1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138499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Hello! Today we are going to learn about Sugar Snap Peas!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98930-B30E-3841-A258-766B5C799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40" y="1322273"/>
            <a:ext cx="5888265" cy="392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Snap Peas get their name from their sweet flavor and the “snappy” crunch they make in your mouth.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whole pea pod is edible!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Thomas Jefferson planted more than 30 varieties of peas in </a:t>
            </a:r>
            <a:r>
              <a:rPr lang="en-US" sz="2400" b="1"/>
              <a:t>his garden.</a:t>
            </a:r>
            <a:endParaRPr lang="en-US" sz="2400" b="1" dirty="0"/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b="1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0E8F1A-C939-E642-9B14-9F7DD7C87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91" y="1347537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07445" y="363931"/>
            <a:ext cx="4191613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199703" y="3127181"/>
            <a:ext cx="5749602" cy="48440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303" y="1598411"/>
            <a:ext cx="4182376" cy="4473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Sugar Snap Peas have Vitamin C, which keeps our body’s cells healthy and boosts our immune system. This can help us from getting sick!  </a:t>
            </a:r>
          </a:p>
          <a:p>
            <a:pPr marL="342900" lvl="0" indent="-34290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lvl="0" indent="-34290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Arial" panose="020B0604020202020204" pitchFamily="34" charset="0"/>
              <a:buChar char="•"/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Sugar Snap Peas are high in fiber, which helps us digest food and feel full. They help our heart to be healthy by lowering our blood pressure.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960CE8-BDA3-794F-9E2E-3F12F84E30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70" t="15765" r="7524" b="11477"/>
          <a:stretch/>
        </p:blipFill>
        <p:spPr>
          <a:xfrm>
            <a:off x="5023261" y="1598411"/>
            <a:ext cx="6529714" cy="366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16102</TotalTime>
  <Words>123</Words>
  <Application>Microsoft Macintosh PowerPoint</Application>
  <PresentationFormat>Widescreen</PresentationFormat>
  <Paragraphs>14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467</cp:revision>
  <cp:lastPrinted>2017-03-29T19:32:31Z</cp:lastPrinted>
  <dcterms:created xsi:type="dcterms:W3CDTF">2016-08-25T17:43:54Z</dcterms:created>
  <dcterms:modified xsi:type="dcterms:W3CDTF">2018-07-23T15:12:05Z</dcterms:modified>
</cp:coreProperties>
</file>