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7"/>
  </p:notesMasterIdLst>
  <p:sldIdLst>
    <p:sldId id="258" r:id="rId2"/>
    <p:sldId id="277" r:id="rId3"/>
    <p:sldId id="273" r:id="rId4"/>
    <p:sldId id="276" r:id="rId5"/>
    <p:sldId id="306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D347"/>
    <a:srgbClr val="EA9100"/>
    <a:srgbClr val="F44275"/>
    <a:srgbClr val="DA3C43"/>
    <a:srgbClr val="F5CE39"/>
    <a:srgbClr val="4FA7D0"/>
    <a:srgbClr val="FFD28A"/>
    <a:srgbClr val="2AA85D"/>
    <a:srgbClr val="ED6613"/>
    <a:srgbClr val="02AF6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E8034E78-7F5D-4C2E-B375-FC64B27BC917}" styleName="Dark Style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ED083AE6-46FA-4A59-8FB0-9F97EB10719F}" styleName="Light Style 3 - Accent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1497" autoAdjust="0"/>
    <p:restoredTop sz="96405" autoAdjust="0"/>
  </p:normalViewPr>
  <p:slideViewPr>
    <p:cSldViewPr snapToGrid="0">
      <p:cViewPr varScale="1">
        <p:scale>
          <a:sx n="105" d="100"/>
          <a:sy n="105" d="100"/>
        </p:scale>
        <p:origin x="224" y="448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EF848D-BB6A-463E-ADE4-B4C89F66527F}" type="datetimeFigureOut">
              <a:rPr lang="en-US" smtClean="0"/>
              <a:t>7/23/18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B1B57EC-FDE0-4863-A8CA-C6576D3DAD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16952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1B57EC-FDE0-4863-A8CA-C6576D3DAD34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619535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1B57EC-FDE0-4863-A8CA-C6576D3DAD34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802229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1B57EC-FDE0-4863-A8CA-C6576D3DAD34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100818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sz="1200" i="1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1B57EC-FDE0-4863-A8CA-C6576D3DAD34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829951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B1B57EC-FDE0-4863-A8CA-C6576D3DAD34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0500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57294" y="3283365"/>
            <a:ext cx="9329126" cy="882293"/>
          </a:xfrm>
        </p:spPr>
        <p:txBody>
          <a:bodyPr wrap="square" anchor="ctr">
            <a:noAutofit/>
          </a:bodyPr>
          <a:lstStyle>
            <a:lvl1pPr algn="ctr">
              <a:defRPr sz="5600" b="1" spc="800" baseline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MONTHLY PRODUCT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30920" y="4328196"/>
            <a:ext cx="8045373" cy="742279"/>
          </a:xfrm>
        </p:spPr>
        <p:txBody>
          <a:bodyPr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1" i="0" cap="all" spc="400" baseline="0"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Intro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14"/>
            <a:ext cx="12192000" cy="685457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6125" y="539749"/>
            <a:ext cx="6048375" cy="1334767"/>
          </a:xfrm>
        </p:spPr>
        <p:txBody>
          <a:bodyPr>
            <a:normAutofit/>
          </a:bodyPr>
          <a:lstStyle>
            <a:lvl1pPr>
              <a:defRPr sz="3600" b="1" i="0"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8500" y="2286001"/>
            <a:ext cx="6080125" cy="3593591"/>
          </a:xfrm>
        </p:spPr>
        <p:txBody>
          <a:bodyPr/>
          <a:lstStyle>
            <a:lvl1pPr>
              <a:defRPr>
                <a:latin typeface="Arial" charset="0"/>
                <a:ea typeface="Arial" charset="0"/>
                <a:cs typeface="Arial" charset="0"/>
              </a:defRPr>
            </a:lvl1pPr>
            <a:lvl2pPr>
              <a:defRPr>
                <a:latin typeface="Arial" charset="0"/>
                <a:ea typeface="Arial" charset="0"/>
                <a:cs typeface="Arial" charset="0"/>
              </a:defRPr>
            </a:lvl2pPr>
            <a:lvl3pPr>
              <a:defRPr>
                <a:latin typeface="Arial" charset="0"/>
                <a:ea typeface="Arial" charset="0"/>
                <a:cs typeface="Arial" charset="0"/>
              </a:defRPr>
            </a:lvl3pPr>
            <a:lvl4pPr>
              <a:defRPr>
                <a:latin typeface="Arial" charset="0"/>
                <a:ea typeface="Arial" charset="0"/>
                <a:cs typeface="Arial" charset="0"/>
              </a:defRPr>
            </a:lvl4pPr>
            <a:lvl5pPr>
              <a:defRPr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Meet a Farm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8" cy="685799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456326" y="1174751"/>
            <a:ext cx="4742196" cy="2471515"/>
          </a:xfrm>
        </p:spPr>
        <p:txBody>
          <a:bodyPr anchor="b">
            <a:normAutofit/>
          </a:bodyPr>
          <a:lstStyle>
            <a:lvl1pPr algn="ctr">
              <a:defRPr sz="8400" b="1" spc="0" baseline="0">
                <a:solidFill>
                  <a:schemeClr val="tx2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Meet a Farmer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88076" y="3921532"/>
            <a:ext cx="5091445" cy="951135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2000" b="1" i="0" cap="all" spc="400" baseline="0">
                <a:solidFill>
                  <a:schemeClr val="accent1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14"/>
            <a:ext cx="12192000" cy="685457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6250" y="382384"/>
            <a:ext cx="3937000" cy="1998865"/>
          </a:xfrm>
        </p:spPr>
        <p:txBody>
          <a:bodyPr>
            <a:normAutofit/>
          </a:bodyPr>
          <a:lstStyle>
            <a:lvl1pPr algn="ctr">
              <a:defRPr sz="3600" b="1"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5300" y="2635250"/>
            <a:ext cx="3949700" cy="3619500"/>
          </a:xfrm>
        </p:spPr>
        <p:txBody>
          <a:bodyPr/>
          <a:lstStyle>
            <a:lvl1pPr>
              <a:buClr>
                <a:schemeClr val="bg1"/>
              </a:buClr>
              <a:defRPr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defRPr>
            </a:lvl1pPr>
            <a:lvl2pPr>
              <a:buClr>
                <a:schemeClr val="bg1"/>
              </a:buClr>
              <a:defRPr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defRPr>
            </a:lvl2pPr>
            <a:lvl3pPr>
              <a:buClr>
                <a:schemeClr val="bg1"/>
              </a:buClr>
              <a:defRPr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defRPr>
            </a:lvl3pPr>
            <a:lvl4pPr>
              <a:buClr>
                <a:schemeClr val="bg1"/>
              </a:buClr>
              <a:defRPr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defRPr>
            </a:lvl4pPr>
            <a:lvl5pPr>
              <a:buClr>
                <a:schemeClr val="bg1"/>
              </a:buClr>
              <a:defRPr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55545" y="603249"/>
            <a:ext cx="6322079" cy="5699125"/>
          </a:xfrm>
        </p:spPr>
        <p:txBody>
          <a:bodyPr/>
          <a:lstStyle>
            <a:lvl1pPr>
              <a:defRPr>
                <a:latin typeface="Arial" charset="0"/>
                <a:ea typeface="Arial" charset="0"/>
                <a:cs typeface="Arial" charset="0"/>
              </a:defRPr>
            </a:lvl1pPr>
            <a:lvl2pPr>
              <a:defRPr>
                <a:latin typeface="Arial" charset="0"/>
                <a:ea typeface="Arial" charset="0"/>
                <a:cs typeface="Arial" charset="0"/>
              </a:defRPr>
            </a:lvl2pPr>
            <a:lvl3pPr>
              <a:defRPr>
                <a:latin typeface="Arial" charset="0"/>
                <a:ea typeface="Arial" charset="0"/>
                <a:cs typeface="Arial" charset="0"/>
              </a:defRPr>
            </a:lvl3pPr>
            <a:lvl4pPr>
              <a:defRPr>
                <a:latin typeface="Arial" charset="0"/>
                <a:ea typeface="Arial" charset="0"/>
                <a:cs typeface="Arial" charset="0"/>
              </a:defRPr>
            </a:lvl4pPr>
            <a:lvl5pPr>
              <a:defRPr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9" y="0"/>
            <a:ext cx="12187262" cy="6858000"/>
          </a:xfrm>
          <a:prstGeom prst="rect">
            <a:avLst/>
          </a:prstGeom>
        </p:spPr>
      </p:pic>
      <p:sp>
        <p:nvSpPr>
          <p:cNvPr id="10" name="Title 1"/>
          <p:cNvSpPr>
            <a:spLocks noGrp="1"/>
          </p:cNvSpPr>
          <p:nvPr>
            <p:ph type="title"/>
          </p:nvPr>
        </p:nvSpPr>
        <p:spPr>
          <a:xfrm>
            <a:off x="7858125" y="382384"/>
            <a:ext cx="3937000" cy="1998865"/>
          </a:xfrm>
        </p:spPr>
        <p:txBody>
          <a:bodyPr>
            <a:normAutofit/>
          </a:bodyPr>
          <a:lstStyle>
            <a:lvl1pPr algn="ctr">
              <a:defRPr sz="3600" b="1"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Content Placeholder 2"/>
          <p:cNvSpPr>
            <a:spLocks noGrp="1"/>
          </p:cNvSpPr>
          <p:nvPr>
            <p:ph sz="half" idx="1"/>
          </p:nvPr>
        </p:nvSpPr>
        <p:spPr>
          <a:xfrm>
            <a:off x="7877175" y="2635250"/>
            <a:ext cx="3949700" cy="3619500"/>
          </a:xfrm>
        </p:spPr>
        <p:txBody>
          <a:bodyPr/>
          <a:lstStyle>
            <a:lvl1pPr>
              <a:buClr>
                <a:schemeClr val="bg1"/>
              </a:buClr>
              <a:defRPr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defRPr>
            </a:lvl1pPr>
            <a:lvl2pPr>
              <a:buClr>
                <a:schemeClr val="bg1"/>
              </a:buClr>
              <a:defRPr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defRPr>
            </a:lvl2pPr>
            <a:lvl3pPr>
              <a:buClr>
                <a:schemeClr val="bg1"/>
              </a:buClr>
              <a:defRPr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defRPr>
            </a:lvl3pPr>
            <a:lvl4pPr>
              <a:buClr>
                <a:schemeClr val="bg1"/>
              </a:buClr>
              <a:defRPr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defRPr>
            </a:lvl4pPr>
            <a:lvl5pPr>
              <a:buClr>
                <a:schemeClr val="bg1"/>
              </a:buClr>
              <a:defRPr>
                <a:solidFill>
                  <a:srgbClr val="FFFFFF"/>
                </a:solidFill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half" idx="2"/>
          </p:nvPr>
        </p:nvSpPr>
        <p:spPr>
          <a:xfrm>
            <a:off x="710545" y="555624"/>
            <a:ext cx="6322079" cy="5699125"/>
          </a:xfrm>
        </p:spPr>
        <p:txBody>
          <a:bodyPr/>
          <a:lstStyle>
            <a:lvl1pPr>
              <a:defRPr>
                <a:latin typeface="Arial" charset="0"/>
                <a:ea typeface="Arial" charset="0"/>
                <a:cs typeface="Arial" charset="0"/>
              </a:defRPr>
            </a:lvl1pPr>
            <a:lvl2pPr>
              <a:defRPr>
                <a:latin typeface="Arial" charset="0"/>
                <a:ea typeface="Arial" charset="0"/>
                <a:cs typeface="Arial" charset="0"/>
              </a:defRPr>
            </a:lvl2pPr>
            <a:lvl3pPr>
              <a:defRPr>
                <a:latin typeface="Arial" charset="0"/>
                <a:ea typeface="Arial" charset="0"/>
                <a:cs typeface="Arial" charset="0"/>
              </a:defRPr>
            </a:lvl3pPr>
            <a:lvl4pPr>
              <a:defRPr>
                <a:latin typeface="Arial" charset="0"/>
                <a:ea typeface="Arial" charset="0"/>
                <a:cs typeface="Arial" charset="0"/>
              </a:defRPr>
            </a:lvl4pPr>
            <a:lvl5pPr>
              <a:defRPr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14"/>
            <a:ext cx="12192000" cy="685457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1" name="Title 1"/>
          <p:cNvSpPr>
            <a:spLocks noGrp="1"/>
          </p:cNvSpPr>
          <p:nvPr>
            <p:ph type="title"/>
          </p:nvPr>
        </p:nvSpPr>
        <p:spPr>
          <a:xfrm>
            <a:off x="5397500" y="682624"/>
            <a:ext cx="6048375" cy="1334767"/>
          </a:xfrm>
        </p:spPr>
        <p:txBody>
          <a:bodyPr>
            <a:normAutofit/>
          </a:bodyPr>
          <a:lstStyle>
            <a:lvl1pPr>
              <a:defRPr sz="3600" b="1" i="0"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5365750" y="2301876"/>
            <a:ext cx="6080125" cy="3593591"/>
          </a:xfrm>
        </p:spPr>
        <p:txBody>
          <a:bodyPr/>
          <a:lstStyle>
            <a:lvl1pPr>
              <a:defRPr>
                <a:latin typeface="Arial" charset="0"/>
                <a:ea typeface="Arial" charset="0"/>
                <a:cs typeface="Arial" charset="0"/>
              </a:defRPr>
            </a:lvl1pPr>
            <a:lvl2pPr>
              <a:defRPr>
                <a:latin typeface="Arial" charset="0"/>
                <a:ea typeface="Arial" charset="0"/>
                <a:cs typeface="Arial" charset="0"/>
              </a:defRPr>
            </a:lvl2pPr>
            <a:lvl3pPr>
              <a:defRPr>
                <a:latin typeface="Arial" charset="0"/>
                <a:ea typeface="Arial" charset="0"/>
                <a:cs typeface="Arial" charset="0"/>
              </a:defRPr>
            </a:lvl3pPr>
            <a:lvl4pPr>
              <a:defRPr>
                <a:latin typeface="Arial" charset="0"/>
                <a:ea typeface="Arial" charset="0"/>
                <a:cs typeface="Arial" charset="0"/>
              </a:defRPr>
            </a:lvl4pPr>
            <a:lvl5pPr>
              <a:defRPr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696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14"/>
            <a:ext cx="12192000" cy="685457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14"/>
            <a:ext cx="12192000" cy="685457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4" y="0"/>
            <a:ext cx="12181172" cy="6858000"/>
          </a:xfrm>
          <a:prstGeom prst="rect">
            <a:avLst/>
          </a:prstGeom>
        </p:spPr>
      </p:pic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83464" y="0"/>
            <a:ext cx="7355585" cy="6857999"/>
          </a:xfrm>
        </p:spPr>
        <p:txBody>
          <a:bodyPr anchor="t"/>
          <a:lstStyle>
            <a:lvl1pPr marL="0" indent="0">
              <a:buNone/>
              <a:defRPr sz="3200"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3" y="663677"/>
            <a:ext cx="3092117" cy="1196670"/>
          </a:xfrm>
        </p:spPr>
        <p:txBody>
          <a:bodyPr anchor="b">
            <a:noAutofit/>
          </a:bodyPr>
          <a:lstStyle>
            <a:lvl1pPr algn="ctr">
              <a:lnSpc>
                <a:spcPct val="100000"/>
              </a:lnSpc>
              <a:defRPr sz="3200" b="1" i="0" spc="0" baseline="0">
                <a:solidFill>
                  <a:schemeClr val="accent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3" y="1947813"/>
            <a:ext cx="3092117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4" y="0"/>
            <a:ext cx="12181172" cy="6858000"/>
          </a:xfrm>
          <a:prstGeom prst="rect">
            <a:avLst/>
          </a:prstGeom>
        </p:spPr>
      </p:pic>
      <p:sp>
        <p:nvSpPr>
          <p:cNvPr id="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36415" y="1"/>
            <a:ext cx="7355585" cy="6857999"/>
          </a:xfrm>
        </p:spPr>
        <p:txBody>
          <a:bodyPr anchor="t"/>
          <a:lstStyle>
            <a:lvl1pPr marL="0" indent="0">
              <a:buNone/>
              <a:defRPr sz="3200"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874856" y="746842"/>
            <a:ext cx="3092117" cy="1196670"/>
          </a:xfrm>
        </p:spPr>
        <p:txBody>
          <a:bodyPr anchor="b">
            <a:noAutofit/>
          </a:bodyPr>
          <a:lstStyle>
            <a:lvl1pPr algn="ctr">
              <a:lnSpc>
                <a:spcPct val="100000"/>
              </a:lnSpc>
              <a:defRPr sz="3200" b="1" i="0" spc="0" baseline="0">
                <a:solidFill>
                  <a:schemeClr val="accent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9" name="Text Placeholder 3"/>
          <p:cNvSpPr>
            <a:spLocks noGrp="1"/>
          </p:cNvSpPr>
          <p:nvPr>
            <p:ph type="body" sz="half" idx="2"/>
          </p:nvPr>
        </p:nvSpPr>
        <p:spPr>
          <a:xfrm>
            <a:off x="844883" y="2185836"/>
            <a:ext cx="3092117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710545" y="382384"/>
            <a:ext cx="3937000" cy="1998865"/>
          </a:xfrm>
        </p:spPr>
        <p:txBody>
          <a:bodyPr>
            <a:normAutofit/>
          </a:bodyPr>
          <a:lstStyle>
            <a:lvl1pPr algn="ctr">
              <a:defRPr sz="3600" b="1">
                <a:solidFill>
                  <a:srgbClr val="0092D2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2"/>
          <p:cNvSpPr>
            <a:spLocks noGrp="1"/>
          </p:cNvSpPr>
          <p:nvPr>
            <p:ph sz="half" idx="1"/>
          </p:nvPr>
        </p:nvSpPr>
        <p:spPr>
          <a:xfrm>
            <a:off x="729595" y="2635250"/>
            <a:ext cx="3949700" cy="3619500"/>
          </a:xfrm>
        </p:spPr>
        <p:txBody>
          <a:bodyPr/>
          <a:lstStyle>
            <a:lvl1pPr>
              <a:defRPr>
                <a:solidFill>
                  <a:schemeClr val="tx2"/>
                </a:solidFill>
                <a:latin typeface="Arial" charset="0"/>
                <a:ea typeface="Arial" charset="0"/>
                <a:cs typeface="Arial" charset="0"/>
              </a:defRPr>
            </a:lvl1pPr>
            <a:lvl2pPr>
              <a:defRPr>
                <a:solidFill>
                  <a:schemeClr val="tx2"/>
                </a:solidFill>
                <a:latin typeface="Arial" charset="0"/>
                <a:ea typeface="Arial" charset="0"/>
                <a:cs typeface="Arial" charset="0"/>
              </a:defRPr>
            </a:lvl2pPr>
            <a:lvl3pPr>
              <a:defRPr>
                <a:solidFill>
                  <a:schemeClr val="tx2"/>
                </a:solidFill>
                <a:latin typeface="Arial" charset="0"/>
                <a:ea typeface="Arial" charset="0"/>
                <a:cs typeface="Arial" charset="0"/>
              </a:defRPr>
            </a:lvl3pPr>
            <a:lvl4pPr>
              <a:defRPr>
                <a:solidFill>
                  <a:schemeClr val="tx2"/>
                </a:solidFill>
                <a:latin typeface="Arial" charset="0"/>
                <a:ea typeface="Arial" charset="0"/>
                <a:cs typeface="Arial" charset="0"/>
              </a:defRPr>
            </a:lvl4pPr>
            <a:lvl5pPr>
              <a:defRPr>
                <a:solidFill>
                  <a:schemeClr val="tx2"/>
                </a:solidFill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Content Placeholder 3"/>
          <p:cNvSpPr>
            <a:spLocks noGrp="1"/>
          </p:cNvSpPr>
          <p:nvPr>
            <p:ph sz="half" idx="2"/>
          </p:nvPr>
        </p:nvSpPr>
        <p:spPr>
          <a:xfrm>
            <a:off x="5125229" y="555624"/>
            <a:ext cx="6322079" cy="5699125"/>
          </a:xfrm>
        </p:spPr>
        <p:txBody>
          <a:bodyPr/>
          <a:lstStyle>
            <a:lvl1pPr>
              <a:defRPr>
                <a:solidFill>
                  <a:srgbClr val="2A1A00"/>
                </a:solidFill>
                <a:latin typeface="Arial" charset="0"/>
                <a:ea typeface="Arial" charset="0"/>
                <a:cs typeface="Arial" charset="0"/>
              </a:defRPr>
            </a:lvl1pPr>
            <a:lvl2pPr>
              <a:defRPr>
                <a:solidFill>
                  <a:srgbClr val="2A1A00"/>
                </a:solidFill>
                <a:latin typeface="Arial" charset="0"/>
                <a:ea typeface="Arial" charset="0"/>
                <a:cs typeface="Arial" charset="0"/>
              </a:defRPr>
            </a:lvl2pPr>
            <a:lvl3pPr>
              <a:defRPr>
                <a:solidFill>
                  <a:srgbClr val="2A1A00"/>
                </a:solidFill>
                <a:latin typeface="Arial" charset="0"/>
                <a:ea typeface="Arial" charset="0"/>
                <a:cs typeface="Arial" charset="0"/>
              </a:defRPr>
            </a:lvl3pPr>
            <a:lvl4pPr>
              <a:defRPr>
                <a:solidFill>
                  <a:srgbClr val="2A1A00"/>
                </a:solidFill>
                <a:latin typeface="Arial" charset="0"/>
                <a:ea typeface="Arial" charset="0"/>
                <a:cs typeface="Arial" charset="0"/>
              </a:defRPr>
            </a:lvl4pPr>
            <a:lvl5pPr>
              <a:defRPr>
                <a:solidFill>
                  <a:srgbClr val="2A1A00"/>
                </a:solidFill>
                <a:latin typeface="Arial" charset="0"/>
                <a:ea typeface="Arial" charset="0"/>
                <a:cs typeface="Arial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149213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286001"/>
            <a:ext cx="10178322" cy="35935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6" r:id="rId7"/>
    <p:sldLayoutId id="2147483655" r:id="rId8"/>
    <p:sldLayoutId id="2147483660" r:id="rId9"/>
    <p:sldLayoutId id="2147483662" r:id="rId10"/>
    <p:sldLayoutId id="2147483661" r:id="rId11"/>
    <p:sldLayoutId id="2147483657" r:id="rId12"/>
    <p:sldLayoutId id="2147483658" r:id="rId13"/>
    <p:sldLayoutId id="2147483659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100" kern="1200" cap="all" spc="200" baseline="0">
          <a:solidFill>
            <a:schemeClr val="tx2"/>
          </a:solidFill>
          <a:latin typeface="Avenir Heavy"/>
          <a:ea typeface="+mj-ea"/>
          <a:cs typeface="Avenir Heavy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Avenir Book"/>
          <a:ea typeface="+mn-ea"/>
          <a:cs typeface="Avenir Book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800" kern="1200">
          <a:solidFill>
            <a:schemeClr val="tx1">
              <a:lumMod val="65000"/>
              <a:lumOff val="35000"/>
            </a:schemeClr>
          </a:solidFill>
          <a:latin typeface="Avenir Book"/>
          <a:ea typeface="+mn-ea"/>
          <a:cs typeface="Avenir Book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Avenir Book"/>
          <a:ea typeface="+mn-ea"/>
          <a:cs typeface="Avenir Book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Avenir Book"/>
          <a:ea typeface="+mn-ea"/>
          <a:cs typeface="Avenir Book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Avenir Book"/>
          <a:ea typeface="+mn-ea"/>
          <a:cs typeface="Avenir Book"/>
        </a:defRPr>
      </a:lvl5pPr>
      <a:lvl6pPr marL="2514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792">
          <p15:clr>
            <a:srgbClr val="F26B43"/>
          </p15:clr>
        </p15:guide>
        <p15:guide id="2" pos="7200">
          <p15:clr>
            <a:srgbClr val="F26B43"/>
          </p15:clr>
        </p15:guide>
        <p15:guide id="3" orient="horz" pos="4008">
          <p15:clr>
            <a:srgbClr val="F26B43"/>
          </p15:clr>
        </p15:guide>
        <p15:guide id="4" orient="horz" pos="1440">
          <p15:clr>
            <a:srgbClr val="F26B43"/>
          </p15:clr>
        </p15:guide>
        <p15:guide id="5" orient="horz" pos="3720">
          <p15:clr>
            <a:srgbClr val="F26B43"/>
          </p15:clr>
        </p15:guide>
        <p15:guide id="6" orient="horz" pos="2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8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7392495" y="1898105"/>
            <a:ext cx="4577255" cy="2677656"/>
          </a:xfrm>
          <a:prstGeom prst="rect">
            <a:avLst/>
          </a:prstGeom>
          <a:noFill/>
          <a:effectLst>
            <a:outerShdw blurRad="622300" dist="101600" dir="11760000">
              <a:srgbClr val="000000">
                <a:alpha val="0"/>
              </a:srgb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  <a:cs typeface="Avenir Next Demi Bold"/>
              </a:rPr>
              <a:t>Today we will be learning about Carambola, or its nickname, Star Fruit!</a:t>
            </a:r>
          </a:p>
          <a:p>
            <a:pPr algn="ctr"/>
            <a:endParaRPr lang="en-US" sz="2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Rounded MT Bold" pitchFamily="34" charset="0"/>
              <a:cs typeface="Avenir Next Demi Bold"/>
            </a:endParaRPr>
          </a:p>
          <a:p>
            <a:pPr algn="ctr"/>
            <a:r>
              <a:rPr lang="en-US" sz="2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itchFamily="34" charset="0"/>
                <a:cs typeface="Avenir Next Demi Bold"/>
              </a:rPr>
              <a:t>Who has tried a starfruit before? </a:t>
            </a:r>
          </a:p>
        </p:txBody>
      </p:sp>
      <p:sp>
        <p:nvSpPr>
          <p:cNvPr id="12" name="Title 1"/>
          <p:cNvSpPr txBox="1">
            <a:spLocks/>
          </p:cNvSpPr>
          <p:nvPr/>
        </p:nvSpPr>
        <p:spPr>
          <a:xfrm>
            <a:off x="7330565" y="694588"/>
            <a:ext cx="4701114" cy="1203517"/>
          </a:xfrm>
          <a:prstGeom prst="rect">
            <a:avLst/>
          </a:prstGeom>
          <a:effectLst>
            <a:outerShdw blurRad="622300" dist="101600" dir="11760000">
              <a:srgbClr val="000000">
                <a:alpha val="0"/>
              </a:srgbClr>
            </a:outerShdw>
          </a:effectLst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100" kern="1200" cap="all" spc="2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3200" b="1" dirty="0">
                <a:solidFill>
                  <a:schemeClr val="tx2">
                    <a:lumMod val="25000"/>
                    <a:lumOff val="75000"/>
                  </a:schemeClr>
                </a:solidFill>
                <a:effectLst>
                  <a:outerShdw blurRad="241300" dist="38100" dir="2700000">
                    <a:srgbClr val="000000">
                      <a:alpha val="32000"/>
                    </a:srgbClr>
                  </a:outerShdw>
                </a:effectLst>
                <a:latin typeface="Arial Black" pitchFamily="34" charset="0"/>
                <a:cs typeface="Avenir Heavy"/>
              </a:rPr>
              <a:t>What we are learning today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E0906F8-15C2-D94A-A4F5-60EE50FE45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8602" y="1296346"/>
            <a:ext cx="6464300" cy="430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62030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type="body" sz="half" idx="2"/>
          </p:nvPr>
        </p:nvSpPr>
        <p:spPr>
          <a:xfrm>
            <a:off x="240197" y="1347537"/>
            <a:ext cx="4227615" cy="3078159"/>
          </a:xfrm>
        </p:spPr>
        <p:txBody>
          <a:bodyPr>
            <a:normAutofit/>
          </a:bodyPr>
          <a:lstStyle/>
          <a:p>
            <a:pPr marL="285750" lvl="0" indent="-285750" algn="ctr">
              <a:buClr>
                <a:schemeClr val="tx2">
                  <a:lumMod val="25000"/>
                  <a:lumOff val="75000"/>
                </a:schemeClr>
              </a:buClr>
              <a:buFont typeface="Arial" pitchFamily="34" charset="0"/>
              <a:buChar char="•"/>
            </a:pPr>
            <a:r>
              <a:rPr lang="en-US" sz="2000" b="1" dirty="0"/>
              <a:t>When cut horizontally, it appears in the shape of a star.</a:t>
            </a:r>
          </a:p>
          <a:p>
            <a:pPr marL="285750" lvl="0" indent="-285750" algn="ctr">
              <a:buClr>
                <a:schemeClr val="tx2">
                  <a:lumMod val="25000"/>
                  <a:lumOff val="75000"/>
                </a:schemeClr>
              </a:buClr>
              <a:buFont typeface="Arial" pitchFamily="34" charset="0"/>
              <a:buChar char="•"/>
            </a:pPr>
            <a:r>
              <a:rPr lang="en-US" sz="2000" b="1" dirty="0"/>
              <a:t>Star fruit is a tropical fruit, and requires high humidity and a lot of rain to grow. </a:t>
            </a:r>
          </a:p>
          <a:p>
            <a:pPr marL="285750" lvl="0" indent="-285750" algn="ctr">
              <a:buClr>
                <a:schemeClr val="tx2">
                  <a:lumMod val="25000"/>
                  <a:lumOff val="75000"/>
                </a:schemeClr>
              </a:buClr>
              <a:buFont typeface="Arial" pitchFamily="34" charset="0"/>
              <a:buChar char="•"/>
            </a:pPr>
            <a:r>
              <a:rPr lang="en-US" sz="2000" b="1" dirty="0"/>
              <a:t> You can eat all of the fruit, including the skin. </a:t>
            </a:r>
          </a:p>
        </p:txBody>
      </p:sp>
      <p:sp>
        <p:nvSpPr>
          <p:cNvPr id="7" name="Title 7"/>
          <p:cNvSpPr>
            <a:spLocks noGrp="1"/>
          </p:cNvSpPr>
          <p:nvPr>
            <p:ph type="title"/>
          </p:nvPr>
        </p:nvSpPr>
        <p:spPr>
          <a:xfrm>
            <a:off x="136011" y="438912"/>
            <a:ext cx="4435989" cy="723682"/>
          </a:xfrm>
        </p:spPr>
        <p:txBody>
          <a:bodyPr>
            <a:normAutofit/>
          </a:bodyPr>
          <a:lstStyle/>
          <a:p>
            <a:pPr algn="ctr"/>
            <a:r>
              <a:rPr lang="en-US" sz="3600" dirty="0">
                <a:solidFill>
                  <a:schemeClr val="tx2">
                    <a:lumMod val="25000"/>
                    <a:lumOff val="75000"/>
                  </a:schemeClr>
                </a:solidFill>
                <a:latin typeface="Arial Black" pitchFamily="34" charset="0"/>
              </a:rPr>
              <a:t>Did you know?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BA4F3B4-05A5-D74A-8AD8-891F68EFCE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92522" y="1162594"/>
            <a:ext cx="6464300" cy="430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82107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253066" y="292043"/>
            <a:ext cx="4307360" cy="1998865"/>
          </a:xfrm>
        </p:spPr>
        <p:txBody>
          <a:bodyPr/>
          <a:lstStyle/>
          <a:p>
            <a:r>
              <a:rPr lang="en-US" dirty="0">
                <a:solidFill>
                  <a:schemeClr val="tx2">
                    <a:lumMod val="25000"/>
                    <a:lumOff val="75000"/>
                  </a:schemeClr>
                </a:solidFill>
                <a:latin typeface="Arial Black" pitchFamily="34" charset="0"/>
              </a:rPr>
              <a:t>NUTRITION NUGGET</a:t>
            </a:r>
          </a:p>
        </p:txBody>
      </p:sp>
      <p:sp>
        <p:nvSpPr>
          <p:cNvPr id="12" name="Content Placeholder 14"/>
          <p:cNvSpPr>
            <a:spLocks noGrp="1"/>
          </p:cNvSpPr>
          <p:nvPr>
            <p:ph sz="half" idx="1"/>
          </p:nvPr>
        </p:nvSpPr>
        <p:spPr>
          <a:xfrm>
            <a:off x="157915" y="1291475"/>
            <a:ext cx="4402511" cy="4844090"/>
          </a:xfrm>
        </p:spPr>
        <p:txBody>
          <a:bodyPr>
            <a:noAutofit/>
          </a:bodyPr>
          <a:lstStyle/>
          <a:p>
            <a:endParaRPr lang="en-US" dirty="0">
              <a:solidFill>
                <a:schemeClr val="bg1"/>
              </a:solidFill>
              <a:latin typeface="Montserrat"/>
            </a:endParaRPr>
          </a:p>
          <a:p>
            <a:r>
              <a:rPr lang="en-US" b="1" dirty="0">
                <a:solidFill>
                  <a:schemeClr val="bg1"/>
                </a:solidFill>
                <a:latin typeface="+mn-lt"/>
              </a:rPr>
              <a:t>Star fruit has a lot of antioxidants and contains Vitamin C, and can help to treat infections caused by bacteria.  </a:t>
            </a:r>
          </a:p>
          <a:p>
            <a:pPr marL="0" indent="0">
              <a:buNone/>
            </a:pPr>
            <a:endParaRPr lang="en-US" b="1" dirty="0">
              <a:solidFill>
                <a:schemeClr val="bg1"/>
              </a:solidFill>
              <a:latin typeface="+mn-lt"/>
            </a:endParaRPr>
          </a:p>
          <a:p>
            <a:r>
              <a:rPr lang="en-US" b="1" dirty="0">
                <a:solidFill>
                  <a:schemeClr val="bg1"/>
                </a:solidFill>
                <a:latin typeface="+mn-lt"/>
              </a:rPr>
              <a:t>Starfruit is full of fiber and can help your digestive system. </a:t>
            </a:r>
          </a:p>
          <a:p>
            <a:endParaRPr lang="en-US" b="1" dirty="0">
              <a:solidFill>
                <a:schemeClr val="bg1"/>
              </a:solidFill>
              <a:latin typeface="+mn-lt"/>
            </a:endParaRPr>
          </a:p>
          <a:p>
            <a:r>
              <a:rPr lang="en-US" b="1" dirty="0">
                <a:solidFill>
                  <a:schemeClr val="bg1"/>
                </a:solidFill>
                <a:latin typeface="+mn-lt"/>
              </a:rPr>
              <a:t>Star fruit has potassium which can help control your heart rate and blood pressure. </a:t>
            </a:r>
          </a:p>
          <a:p>
            <a:pPr marL="0" indent="0">
              <a:lnSpc>
                <a:spcPct val="100000"/>
              </a:lnSpc>
              <a:buClr>
                <a:schemeClr val="tx2">
                  <a:lumMod val="25000"/>
                  <a:lumOff val="75000"/>
                </a:schemeClr>
              </a:buClr>
              <a:buNone/>
            </a:pPr>
            <a:endParaRPr lang="en-US" b="1" i="1" dirty="0">
              <a:solidFill>
                <a:schemeClr val="bg1"/>
              </a:solidFill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676E5E4-02E9-5943-B799-F0CBD7BE99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55370" y="1148792"/>
            <a:ext cx="6280214" cy="4538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62278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Placeholder 12"/>
          <p:cNvSpPr>
            <a:spLocks noGrp="1"/>
          </p:cNvSpPr>
          <p:nvPr>
            <p:ph type="body" sz="half" idx="2"/>
          </p:nvPr>
        </p:nvSpPr>
        <p:spPr>
          <a:xfrm>
            <a:off x="248104" y="500811"/>
            <a:ext cx="4214168" cy="4961205"/>
          </a:xfrm>
        </p:spPr>
        <p:txBody>
          <a:bodyPr>
            <a:normAutofit lnSpcReduction="10000"/>
          </a:bodyPr>
          <a:lstStyle/>
          <a:p>
            <a:pPr lvl="0" algn="ctr">
              <a:spcBef>
                <a:spcPts val="600"/>
              </a:spcBef>
              <a:buClr>
                <a:srgbClr val="FFC000"/>
              </a:buClr>
            </a:pPr>
            <a:r>
              <a:rPr lang="en-US" sz="3600" dirty="0">
                <a:solidFill>
                  <a:schemeClr val="tx2">
                    <a:lumMod val="25000"/>
                    <a:lumOff val="75000"/>
                  </a:schemeClr>
                </a:solidFill>
                <a:latin typeface="Arial Black" pitchFamily="34" charset="0"/>
              </a:rPr>
              <a:t>TASTY TIPS</a:t>
            </a:r>
          </a:p>
          <a:p>
            <a:pPr lvl="0" algn="ctr">
              <a:spcBef>
                <a:spcPts val="600"/>
              </a:spcBef>
              <a:buClr>
                <a:srgbClr val="FFC000"/>
              </a:buClr>
            </a:pPr>
            <a:endParaRPr lang="en-US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lvl="0" indent="-342900" algn="ctr">
              <a:spcBef>
                <a:spcPts val="600"/>
              </a:spcBef>
              <a:buClr>
                <a:srgbClr val="FFC000"/>
              </a:buClr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Star fruit is best when eaten raw, but can also be made into forms of jams, jellies, and juice. </a:t>
            </a:r>
          </a:p>
          <a:p>
            <a:pPr marL="342900" lvl="0" indent="-342900" algn="ctr">
              <a:spcBef>
                <a:spcPts val="600"/>
              </a:spcBef>
              <a:buClr>
                <a:srgbClr val="FFC000"/>
              </a:buClr>
              <a:buFont typeface="Arial" panose="020B0604020202020204" pitchFamily="34" charset="0"/>
              <a:buChar char="•"/>
            </a:pPr>
            <a:endParaRPr lang="en-US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lvl="0" indent="-342900" algn="ctr">
              <a:spcBef>
                <a:spcPts val="600"/>
              </a:spcBef>
              <a:buClr>
                <a:srgbClr val="FFC000"/>
              </a:buClr>
              <a:buFont typeface="Arial" panose="020B0604020202020204" pitchFamily="34" charset="0"/>
              <a:buChar char="•"/>
            </a:pPr>
            <a:r>
              <a:rPr lang="en-US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You can also try them in salads, desserts, and sauces!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4A59E8C-F266-1C47-90E3-872493C76A2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9603" r="13608"/>
          <a:stretch/>
        </p:blipFill>
        <p:spPr>
          <a:xfrm>
            <a:off x="4913376" y="215646"/>
            <a:ext cx="4279392" cy="371169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67CEEB8-D782-1144-920E-685C8F92509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88738" y="2633472"/>
            <a:ext cx="2590285" cy="3889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49241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386080" y="687184"/>
            <a:ext cx="3937000" cy="1998865"/>
          </a:xfrm>
        </p:spPr>
        <p:txBody>
          <a:bodyPr>
            <a:normAutofit/>
          </a:bodyPr>
          <a:lstStyle/>
          <a:p>
            <a:r>
              <a:rPr lang="en-US">
                <a:solidFill>
                  <a:schemeClr val="tx2">
                    <a:lumMod val="25000"/>
                    <a:lumOff val="75000"/>
                  </a:schemeClr>
                </a:solidFill>
                <a:latin typeface="Arial Black" pitchFamily="34" charset="0"/>
              </a:rPr>
              <a:t>Where does it grow?</a:t>
            </a:r>
            <a:endParaRPr lang="en-US" dirty="0">
              <a:solidFill>
                <a:schemeClr val="tx2">
                  <a:lumMod val="25000"/>
                  <a:lumOff val="75000"/>
                </a:schemeClr>
              </a:solidFill>
              <a:latin typeface="Arial Black" pitchFamily="34" charset="0"/>
            </a:endParaRPr>
          </a:p>
        </p:txBody>
      </p:sp>
      <p:sp>
        <p:nvSpPr>
          <p:cNvPr id="9" name="Content Placeholder 8"/>
          <p:cNvSpPr>
            <a:spLocks noGrp="1"/>
          </p:cNvSpPr>
          <p:nvPr>
            <p:ph sz="half" idx="1"/>
          </p:nvPr>
        </p:nvSpPr>
        <p:spPr>
          <a:xfrm>
            <a:off x="373380" y="2252897"/>
            <a:ext cx="3949700" cy="4248263"/>
          </a:xfrm>
        </p:spPr>
        <p:txBody>
          <a:bodyPr>
            <a:normAutofit/>
          </a:bodyPr>
          <a:lstStyle/>
          <a:p>
            <a:pPr marL="0" lvl="0" indent="0" algn="ctr">
              <a:lnSpc>
                <a:spcPct val="100000"/>
              </a:lnSpc>
              <a:spcBef>
                <a:spcPts val="0"/>
              </a:spcBef>
              <a:buClrTx/>
              <a:buNone/>
              <a:defRPr/>
            </a:pPr>
            <a:r>
              <a:rPr lang="en-US" sz="2400" b="1" dirty="0"/>
              <a:t>Florida grows about 90% of the Star Fruit that comes from the United States. </a:t>
            </a:r>
          </a:p>
          <a:p>
            <a:pPr marL="0" lvl="0" indent="0" algn="ctr">
              <a:lnSpc>
                <a:spcPct val="100000"/>
              </a:lnSpc>
              <a:spcBef>
                <a:spcPts val="0"/>
              </a:spcBef>
              <a:buClrTx/>
              <a:buNone/>
              <a:defRPr/>
            </a:pPr>
            <a:endParaRPr lang="en-US" sz="2400" b="1" dirty="0"/>
          </a:p>
          <a:p>
            <a:pPr marL="0" lvl="0" indent="0" algn="ctr">
              <a:lnSpc>
                <a:spcPct val="100000"/>
              </a:lnSpc>
              <a:spcBef>
                <a:spcPts val="0"/>
              </a:spcBef>
              <a:buClrTx/>
              <a:buNone/>
              <a:defRPr/>
            </a:pPr>
            <a:r>
              <a:rPr lang="en-US" sz="2400" b="1" dirty="0"/>
              <a:t>It is also grown in Hawaii, Puerto Rica, Southeast Asia and Malaysia.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1CA875C-1240-B448-BF20-05A777319B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06465" y="865632"/>
            <a:ext cx="5588785" cy="54193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4974209"/>
      </p:ext>
    </p:extLst>
  </p:cSld>
  <p:clrMapOvr>
    <a:masterClrMapping/>
  </p:clrMapOvr>
</p:sld>
</file>

<file path=ppt/theme/theme1.xml><?xml version="1.0" encoding="utf-8"?>
<a:theme xmlns:a="http://schemas.openxmlformats.org/drawingml/2006/main" name="Badge">
  <a:themeElements>
    <a:clrScheme name="Custom 4">
      <a:dk1>
        <a:srgbClr val="000000"/>
      </a:dk1>
      <a:lt1>
        <a:srgbClr val="FFFFFF"/>
      </a:lt1>
      <a:dk2>
        <a:srgbClr val="2A1A00"/>
      </a:dk2>
      <a:lt2>
        <a:srgbClr val="F3F3F2"/>
      </a:lt2>
      <a:accent1>
        <a:srgbClr val="F8B323"/>
      </a:accent1>
      <a:accent2>
        <a:srgbClr val="656A59"/>
      </a:accent2>
      <a:accent3>
        <a:srgbClr val="46B2B5"/>
      </a:accent3>
      <a:accent4>
        <a:srgbClr val="8CAA7E"/>
      </a:accent4>
      <a:accent5>
        <a:srgbClr val="D36F68"/>
      </a:accent5>
      <a:accent6>
        <a:srgbClr val="826276"/>
      </a:accent6>
      <a:hlink>
        <a:srgbClr val="05AE6E"/>
      </a:hlink>
      <a:folHlink>
        <a:srgbClr val="A46694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adg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12700" cap="flat" cmpd="sng" algn="in">
          <a:solidFill>
            <a:schemeClr val="phClr"/>
          </a:solidFill>
          <a:prstDash val="solid"/>
        </a:ln>
        <a:ln w="5080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algn="ctr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dge" id="{71A07785-5930-41D4-9A83-E23602B48E98}" vid="{771EA782-DFA6-45B1-AEA3-661F1715B31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TM10001106[[fn=Badge]]</Template>
  <TotalTime>16109</TotalTime>
  <Words>206</Words>
  <Application>Microsoft Macintosh PowerPoint</Application>
  <PresentationFormat>Widescreen</PresentationFormat>
  <Paragraphs>29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5" baseType="lpstr">
      <vt:lpstr>Arial</vt:lpstr>
      <vt:lpstr>Arial Black</vt:lpstr>
      <vt:lpstr>Arial Rounded MT Bold</vt:lpstr>
      <vt:lpstr>Avenir Book</vt:lpstr>
      <vt:lpstr>Avenir Heavy</vt:lpstr>
      <vt:lpstr>Avenir Next Demi Bold</vt:lpstr>
      <vt:lpstr>Calibri</vt:lpstr>
      <vt:lpstr>Gill Sans MT</vt:lpstr>
      <vt:lpstr>Montserrat</vt:lpstr>
      <vt:lpstr>Badge</vt:lpstr>
      <vt:lpstr>PowerPoint Presentation</vt:lpstr>
      <vt:lpstr>Did you know?</vt:lpstr>
      <vt:lpstr>NUTRITION NUGGET</vt:lpstr>
      <vt:lpstr>PowerPoint Presentation</vt:lpstr>
      <vt:lpstr>Where does it grow?</vt:lpstr>
    </vt:vector>
  </TitlesOfParts>
  <LinksUpToDate>false</LinksUpToDate>
  <SharedDoc>false</SharedDoc>
  <HyperlinksChanged>false</HyperlinksChanged>
  <AppVersion>16.0009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HOM Tomato PPT K-2</dc:title>
  <dc:creator>Rachel Shaffer;Hatakka, Kristi</dc:creator>
  <cp:lastModifiedBy>Anderson, Elizabeth</cp:lastModifiedBy>
  <cp:revision>467</cp:revision>
  <cp:lastPrinted>2017-03-29T19:32:31Z</cp:lastPrinted>
  <dcterms:created xsi:type="dcterms:W3CDTF">2016-08-25T17:43:54Z</dcterms:created>
  <dcterms:modified xsi:type="dcterms:W3CDTF">2018-07-23T15:08:32Z</dcterms:modified>
</cp:coreProperties>
</file>