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33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AEE4"/>
    <a:srgbClr val="EBAA4B"/>
    <a:srgbClr val="FFD28A"/>
    <a:srgbClr val="0092D2"/>
    <a:srgbClr val="F44275"/>
    <a:srgbClr val="2AA85D"/>
    <a:srgbClr val="D56161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145" autoAdjust="0"/>
    <p:restoredTop sz="95439" autoAdjust="0"/>
  </p:normalViewPr>
  <p:slideViewPr>
    <p:cSldViewPr snapToGrid="0">
      <p:cViewPr varScale="1">
        <p:scale>
          <a:sx n="102" d="100"/>
          <a:sy n="102" d="100"/>
        </p:scale>
        <p:origin x="30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7/23/18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character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latin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367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97" y="1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2677656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It’s time to learn about the Florida Snap Bean.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Let’s learn about this awesome vegetable!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D16F54-9A4B-DF4B-9025-2EA391722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142" y="751561"/>
            <a:ext cx="5392455" cy="5392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4" y="1347537"/>
            <a:ext cx="4272221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Snap beans are also known as green beans or string beans.</a:t>
            </a:r>
            <a:endParaRPr lang="en-US" sz="2400" b="1" i="1" dirty="0"/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They are a member of the legume family, just like black beans and chickpeas.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Fresh snap beans should be crisp and “snap” in half.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73E8FC-8368-394C-B771-321AAE206B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49" t="20839" b="16644"/>
          <a:stretch/>
        </p:blipFill>
        <p:spPr>
          <a:xfrm rot="1898292">
            <a:off x="5242306" y="1997122"/>
            <a:ext cx="6633643" cy="2893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9" t="25" r="17792" b="-25"/>
          <a:stretch/>
        </p:blipFill>
        <p:spPr>
          <a:xfrm>
            <a:off x="4636008" y="3428"/>
            <a:ext cx="6987231" cy="6854572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-149780" y="264260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half" idx="1"/>
          </p:nvPr>
        </p:nvSpPr>
        <p:spPr>
          <a:xfrm>
            <a:off x="395166" y="2632457"/>
            <a:ext cx="5749602" cy="484409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b="1" dirty="0">
                <a:solidFill>
                  <a:srgbClr val="FFD28A"/>
                </a:solidFill>
              </a:rPr>
              <a:t>Potassium: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Helps regulate fluids in the body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Assists with muscle contraction 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Helps maintain normal blood pressure</a:t>
            </a:r>
          </a:p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b="1" dirty="0">
                <a:solidFill>
                  <a:srgbClr val="FFD28A"/>
                </a:solidFill>
              </a:rPr>
              <a:t>Vitamin C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Helps prevent cell damage in the body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Plays a role in supporting the body’s immune system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Produces collagen which makes healthy cartilage, joints, skin and blood vessels</a:t>
            </a:r>
          </a:p>
          <a:p>
            <a:pPr>
              <a:lnSpc>
                <a:spcPct val="100000"/>
              </a:lnSpc>
              <a:spcBef>
                <a:spcPts val="100"/>
              </a:spcBef>
              <a:buClr>
                <a:schemeClr val="tx2">
                  <a:lumMod val="25000"/>
                  <a:lumOff val="75000"/>
                </a:schemeClr>
              </a:buClr>
            </a:pP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694" y="1432128"/>
            <a:ext cx="56345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Snap beans are a good source of </a:t>
            </a:r>
            <a:r>
              <a:rPr lang="en-US" sz="2400" b="1" dirty="0">
                <a:solidFill>
                  <a:srgbClr val="FFD28A"/>
                </a:solidFill>
                <a:latin typeface="Arial" charset="0"/>
                <a:ea typeface="Arial" charset="0"/>
                <a:cs typeface="Arial" charset="0"/>
              </a:rPr>
              <a:t>potassium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and </a:t>
            </a:r>
            <a:r>
              <a:rPr lang="en-US" sz="2400" b="1" dirty="0">
                <a:solidFill>
                  <a:srgbClr val="FFD28A"/>
                </a:solidFill>
                <a:latin typeface="Arial" charset="0"/>
                <a:ea typeface="Arial" charset="0"/>
                <a:cs typeface="Arial" charset="0"/>
              </a:rPr>
              <a:t>vitamin C.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4" t="12634" r="8279" b="13817"/>
          <a:stretch/>
        </p:blipFill>
        <p:spPr>
          <a:xfrm>
            <a:off x="6696502" y="1432128"/>
            <a:ext cx="4826153" cy="417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203585" y="548961"/>
            <a:ext cx="4496997" cy="1334767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80411" y="1862527"/>
            <a:ext cx="4343347" cy="3593591"/>
          </a:xfrm>
        </p:spPr>
        <p:txBody>
          <a:bodyPr>
            <a:normAutofit/>
          </a:bodyPr>
          <a:lstStyle/>
          <a:p>
            <a:pPr algn="ctr" fontAlgn="base"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Florida is the top producing snap bean state in th</a:t>
            </a:r>
            <a:r>
              <a:rPr lang="en-US" sz="2400" b="1" dirty="0">
                <a:solidFill>
                  <a:schemeClr val="bg1"/>
                </a:solidFill>
              </a:rPr>
              <a:t>e nation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  </a:t>
            </a:r>
          </a:p>
          <a:p>
            <a:pPr algn="ctr" fontAlgn="base">
              <a:buClr>
                <a:schemeClr val="bg1"/>
              </a:buClr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One quarter of all snap beans are eaten fresh.  The rest are processed by canning or freezing.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E3B47C-5556-EE4D-BD57-443436769A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40" y="1426663"/>
            <a:ext cx="6209170" cy="4135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001056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3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AA7941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14905</TotalTime>
  <Words>149</Words>
  <Application>Microsoft Macintosh PowerPoint</Application>
  <PresentationFormat>Widescreen</PresentationFormat>
  <Paragraphs>26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Adobe Garamond Pro</vt:lpstr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Did You Know?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351</cp:revision>
  <cp:lastPrinted>2017-03-14T15:14:50Z</cp:lastPrinted>
  <dcterms:created xsi:type="dcterms:W3CDTF">2016-08-25T17:43:54Z</dcterms:created>
  <dcterms:modified xsi:type="dcterms:W3CDTF">2018-07-23T14:58:27Z</dcterms:modified>
</cp:coreProperties>
</file>