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304" r:id="rId4"/>
    <p:sldId id="273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A4B"/>
    <a:srgbClr val="FFD28A"/>
    <a:srgbClr val="F44275"/>
    <a:srgbClr val="2AA85D"/>
    <a:srgbClr val="D56161"/>
    <a:srgbClr val="0092D2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85" autoAdjust="0"/>
    <p:restoredTop sz="75116" autoAdjust="0"/>
  </p:normalViewPr>
  <p:slideViewPr>
    <p:cSldViewPr snapToGrid="0">
      <p:cViewPr varScale="1">
        <p:scale>
          <a:sx n="86" d="100"/>
          <a:sy n="86" d="100"/>
        </p:scale>
        <p:origin x="194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41910"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49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70" y="914400"/>
            <a:ext cx="5212080" cy="34747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7392494" y="2402756"/>
            <a:ext cx="4577255" cy="3970318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Hello! I’m Sean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the Satsuma!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Together we’ll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navigate this tasty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fruit and learn all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about Florida’s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satsuma industry!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46" y="2692752"/>
            <a:ext cx="2602896" cy="339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66740" y="1347537"/>
            <a:ext cx="4174606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Satsumas are part of the mandarin orange family, which also includes clementine and tangerines.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The satsuma originated from the subtropical regions of China and </a:t>
            </a:r>
            <a:br>
              <a:rPr lang="en-US" sz="24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got it’s name from the Satsuma province </a:t>
            </a:r>
            <a:br>
              <a:rPr lang="en-US" sz="24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in Japan.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220" y="0"/>
            <a:ext cx="4014016" cy="35822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322" y="215977"/>
            <a:ext cx="5380667" cy="666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73380" y="710044"/>
            <a:ext cx="3937000" cy="199886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Have you tried a Florida SATSUMA?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65623" y="2708909"/>
            <a:ext cx="3952514" cy="413131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400" b="1" dirty="0">
              <a:latin typeface="Arial" charset="0"/>
              <a:ea typeface="Arial" charset="0"/>
              <a:cs typeface="Arial" charset="0"/>
            </a:endParaRPr>
          </a:p>
          <a:p>
            <a:pPr marL="0" marR="41910" indent="0" algn="ctr">
              <a:lnSpc>
                <a:spcPct val="100000"/>
              </a:lnSpc>
              <a:buNone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Satsumas are known as the Christmas Orange. </a:t>
            </a:r>
          </a:p>
          <a:p>
            <a:pPr marL="0" marR="41910" indent="0" algn="ctr">
              <a:lnSpc>
                <a:spcPct val="100000"/>
              </a:lnSpc>
              <a:buNone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Can you guess why?</a:t>
            </a:r>
          </a:p>
          <a:p>
            <a:pPr marL="0" marR="41910" indent="0" algn="ctr">
              <a:lnSpc>
                <a:spcPct val="100000"/>
              </a:lnSpc>
              <a:buNone/>
            </a:pPr>
            <a:endParaRPr lang="en-US" sz="2400" b="1" dirty="0">
              <a:latin typeface="Arial" charset="0"/>
              <a:ea typeface="Arial" charset="0"/>
              <a:cs typeface="Arial" charset="0"/>
            </a:endParaRPr>
          </a:p>
          <a:p>
            <a:pPr marL="0" marR="41910" indent="0" algn="ctr">
              <a:lnSpc>
                <a:spcPct val="100000"/>
              </a:lnSpc>
              <a:buNone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Satsumas are only in season from October to December. </a:t>
            </a:r>
          </a:p>
          <a:p>
            <a:pPr mar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0" t="3357" r="8316"/>
          <a:stretch/>
        </p:blipFill>
        <p:spPr>
          <a:xfrm>
            <a:off x="4879818" y="506994"/>
            <a:ext cx="6826313" cy="41577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0247">
            <a:off x="5210067" y="3624255"/>
            <a:ext cx="2109984" cy="2748298"/>
          </a:xfrm>
          <a:prstGeom prst="rect">
            <a:avLst/>
          </a:prstGeom>
        </p:spPr>
      </p:pic>
      <p:sp>
        <p:nvSpPr>
          <p:cNvPr id="11" name="Rounded Rectangular Callout 5"/>
          <p:cNvSpPr/>
          <p:nvPr/>
        </p:nvSpPr>
        <p:spPr>
          <a:xfrm>
            <a:off x="7492898" y="3978442"/>
            <a:ext cx="3448891" cy="796122"/>
          </a:xfrm>
          <a:prstGeom prst="wedgeRoundRectCallout">
            <a:avLst>
              <a:gd name="adj1" fmla="val -44447"/>
              <a:gd name="adj2" fmla="val 9287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Look for this logo to find Florida-grown satsumas!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943" y="4949788"/>
            <a:ext cx="2985282" cy="136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2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6.png"/>
          <p:cNvPicPr>
            <a:picLocks noChangeAspect="1"/>
          </p:cNvPicPr>
          <p:nvPr/>
        </p:nvPicPr>
        <p:blipFill rotWithShape="1">
          <a:blip r:embed="rId3"/>
          <a:srcRect l="-21" r="17849"/>
          <a:stretch/>
        </p:blipFill>
        <p:spPr>
          <a:xfrm>
            <a:off x="1649136" y="0"/>
            <a:ext cx="9692640" cy="6858000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696" y="382384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404998" y="2520052"/>
            <a:ext cx="5552574" cy="3150893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An important antioxidant, protecting cells from damaging free radicals.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Used to make collagen, which helps heal wounds.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Able to help the body absorb iron.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998" y="1914198"/>
            <a:ext cx="5133474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110000"/>
              </a:lnSpc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400" b="1" dirty="0">
                <a:solidFill>
                  <a:srgbClr val="FFD28A"/>
                </a:solidFill>
                <a:latin typeface="Avenir Next Demi Bold"/>
              </a:rPr>
              <a:t>Vitamin C is: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665" y="595147"/>
            <a:ext cx="3984289" cy="550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99826" y="2830175"/>
            <a:ext cx="3509507" cy="413131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800" dirty="0"/>
              <a:t>Satsumas are mostly grown in Jackson and Collier counties, but can also be found in some parts of central and northern Florida.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105" y="496895"/>
            <a:ext cx="5789185" cy="578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16727</TotalTime>
  <Words>142</Words>
  <Application>Microsoft Office PowerPoint</Application>
  <PresentationFormat>Widescreen</PresentationFormat>
  <Paragraphs>26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Have you tried a Florida SATSUMA?</vt:lpstr>
      <vt:lpstr>NUTRITION NUGGET</vt:lpstr>
      <vt:lpstr>Spot it  on the  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Reid, Paige</cp:lastModifiedBy>
  <cp:revision>306</cp:revision>
  <dcterms:created xsi:type="dcterms:W3CDTF">2016-08-25T17:43:54Z</dcterms:created>
  <dcterms:modified xsi:type="dcterms:W3CDTF">2018-05-30T14:05:36Z</dcterms:modified>
</cp:coreProperties>
</file>