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273" r:id="rId4"/>
    <p:sldId id="276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27" autoAdjust="0"/>
    <p:restoredTop sz="95321" autoAdjust="0"/>
  </p:normalViewPr>
  <p:slideViewPr>
    <p:cSldViewPr snapToGrid="0">
      <p:cViewPr varScale="1">
        <p:scale>
          <a:sx n="91" d="100"/>
          <a:sy n="91" d="100"/>
        </p:scale>
        <p:origin x="224" y="22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99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2246769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 we will be learning about raspberries!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Who has tried a raspberry before?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0AE1-4BC1-6D41-AC03-6FCB4F15B4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0" t="3216" r="9392" b="8109"/>
          <a:stretch/>
        </p:blipFill>
        <p:spPr>
          <a:xfrm>
            <a:off x="562708" y="694588"/>
            <a:ext cx="6380716" cy="538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Scotland is famous for its raspberries. During the 1950s, raspberries were shuttled from Scotland to London on a train called The Raspberry Express.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There are over 200 varieties of raspberries. Most are red, but you’ll also find purple and yellow ones. The yellow ones are the most fragile, but they’re also the sweetest.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Raspberries were once a symbol for kindness. </a:t>
            </a:r>
            <a:br>
              <a:rPr lang="en-US" sz="2400" dirty="0"/>
            </a:br>
            <a:endParaRPr lang="en-US" sz="2400" b="1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9785C-8A0C-A247-941F-2F8607D9F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593" y="900332"/>
            <a:ext cx="6871524" cy="51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487714" y="268894"/>
            <a:ext cx="5642876" cy="112208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146340" y="1390979"/>
            <a:ext cx="4101569" cy="48440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sz="19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Raspberries are very healthy! They contain more vitamin C than an orange and are full of antioxidants! 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sz="19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Raspberries are high in fiber and can help your digestive system. 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435831-149D-0246-8EA7-492ECB1B9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162" y="1240497"/>
            <a:ext cx="64770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154745" y="281355"/>
            <a:ext cx="4360985" cy="5739617"/>
          </a:xfrm>
        </p:spPr>
        <p:txBody>
          <a:bodyPr>
            <a:normAutofit/>
          </a:bodyPr>
          <a:lstStyle/>
          <a:p>
            <a:pPr lvl="0" algn="ctr">
              <a:spcBef>
                <a:spcPts val="600"/>
              </a:spcBef>
              <a:buClr>
                <a:srgbClr val="FFC000"/>
              </a:buClr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TASTY TIPS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b="1" dirty="0"/>
              <a:t>Raspberries can be eaten fresh out of hand, added to yogurt, cereal, or smoothies, or stirred into ice cream.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b="1" dirty="0"/>
              <a:t>Freeze them to use later or add them to salads.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b="1" dirty="0"/>
              <a:t>Dried raspberries are delicious in baked goods.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b="1" dirty="0"/>
              <a:t> And how about raspberry jam, which is easy to make at home.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498475-AB2D-AE49-BB5A-D5742B74E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695" y="1346690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2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5"/>
            <a:ext cx="3937000" cy="124009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The United States is the world’s 3</a:t>
            </a:r>
            <a:r>
              <a:rPr lang="en-US" sz="2400" b="1" baseline="30000" dirty="0"/>
              <a:t>rd</a:t>
            </a:r>
            <a:r>
              <a:rPr lang="en-US" sz="2400" b="1" dirty="0"/>
              <a:t> largest grower of raspberries!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Most of the raspberries that come from the United States are grown in California, Oregon and Washington.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9B901F-7395-3F46-9B27-EE16D71576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38" b="19772"/>
          <a:stretch/>
        </p:blipFill>
        <p:spPr>
          <a:xfrm>
            <a:off x="4980061" y="1434904"/>
            <a:ext cx="6691240" cy="410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16091</TotalTime>
  <Words>225</Words>
  <Application>Microsoft Macintosh PowerPoint</Application>
  <PresentationFormat>Widescreen</PresentationFormat>
  <Paragraphs>31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PowerPoint Presentation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466</cp:revision>
  <cp:lastPrinted>2017-03-29T19:32:31Z</cp:lastPrinted>
  <dcterms:created xsi:type="dcterms:W3CDTF">2016-08-25T17:43:54Z</dcterms:created>
  <dcterms:modified xsi:type="dcterms:W3CDTF">2018-07-23T14:48:27Z</dcterms:modified>
</cp:coreProperties>
</file>