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338" r:id="rId4"/>
    <p:sldId id="264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3C43"/>
    <a:srgbClr val="F5CE39"/>
    <a:srgbClr val="4FA7D0"/>
    <a:srgbClr val="FFD28A"/>
    <a:srgbClr val="2AA85D"/>
    <a:srgbClr val="ED6613"/>
    <a:srgbClr val="F44275"/>
    <a:srgbClr val="02AF6E"/>
    <a:srgbClr val="21AEE4"/>
    <a:srgbClr val="EBAA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93" autoAdjust="0"/>
    <p:restoredTop sz="96405" autoAdjust="0"/>
  </p:normalViewPr>
  <p:slideViewPr>
    <p:cSldViewPr snapToGrid="0">
      <p:cViewPr varScale="1">
        <p:scale>
          <a:sx n="95" d="100"/>
          <a:sy n="95" d="100"/>
        </p:scale>
        <p:origin x="192" y="3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7/23/18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36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947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4401205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Hello!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I’m Ruby the Florida Radish.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It’s time to explore the Florida grown Radish.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Join me as we observe Florida Radish production!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48E691-F823-7F4A-AA8F-A46EF724B6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91" b="12353"/>
          <a:stretch/>
        </p:blipFill>
        <p:spPr>
          <a:xfrm>
            <a:off x="510278" y="1667436"/>
            <a:ext cx="6454853" cy="345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Radishes were used as money in ancient Egypt.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Once a radish gets too old, it will crack and split.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Radish comes from the Latin word radix- which means “root”.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Radishes are a healthy and nutritious root vegetable.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320446-F2F4-1D43-BED8-96E6595A8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759" y="1347537"/>
            <a:ext cx="6871884" cy="458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98210" y="0"/>
            <a:ext cx="709379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126761" y="527760"/>
            <a:ext cx="4496997" cy="1334767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Did You Know?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4226" y="2293249"/>
            <a:ext cx="4062922" cy="3593591"/>
          </a:xfrm>
        </p:spPr>
        <p:txBody>
          <a:bodyPr>
            <a:normAutofit/>
          </a:bodyPr>
          <a:lstStyle/>
          <a:p>
            <a:pPr fontAlgn="base">
              <a:spcBef>
                <a:spcPts val="1300"/>
              </a:spcBef>
              <a:buClr>
                <a:schemeClr val="bg1"/>
              </a:buClr>
            </a:pPr>
            <a:r>
              <a:rPr lang="en-US" sz="3200" b="1" dirty="0">
                <a:solidFill>
                  <a:schemeClr val="bg1"/>
                </a:solidFill>
              </a:rPr>
              <a:t>Radishes are an excellent source of vitamin C!</a:t>
            </a:r>
          </a:p>
          <a:p>
            <a:pPr fontAlgn="base">
              <a:spcBef>
                <a:spcPts val="1300"/>
              </a:spcBef>
              <a:buClr>
                <a:schemeClr val="bg1"/>
              </a:buClr>
            </a:pPr>
            <a:r>
              <a:rPr lang="en-US" sz="3200" b="1" dirty="0">
                <a:solidFill>
                  <a:schemeClr val="bg1"/>
                </a:solidFill>
              </a:rPr>
              <a:t>Radishes contain fiber and potassium.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BA7E04-32A5-EA44-9024-8B2FE53155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87" r="8761"/>
          <a:stretch/>
        </p:blipFill>
        <p:spPr>
          <a:xfrm>
            <a:off x="5171125" y="497541"/>
            <a:ext cx="6858000" cy="586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01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01985" y="614655"/>
            <a:ext cx="4190748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Radical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Radishes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>
          <a:xfrm>
            <a:off x="443033" y="1869088"/>
            <a:ext cx="3949700" cy="4342988"/>
          </a:xfrm>
          <a:ln>
            <a:noFill/>
          </a:ln>
        </p:spPr>
        <p:txBody>
          <a:bodyPr>
            <a:noAutofit/>
          </a:bodyPr>
          <a:lstStyle/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/>
              <a:t>Radishes are a healthy and nutritious root vegetable.  One cup of sliced radishes has approximately 19 calories.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10194123" y="1508451"/>
            <a:ext cx="32733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/>
              <a:t> </a:t>
            </a:r>
            <a:br>
              <a:rPr lang="en-US" sz="4000" b="1" dirty="0"/>
            </a:b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5FACAD-9052-3B45-A650-518A7761F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686" y="614655"/>
            <a:ext cx="3806770" cy="570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457182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17385</TotalTime>
  <Words>96</Words>
  <Application>Microsoft Macintosh PowerPoint</Application>
  <PresentationFormat>Widescreen</PresentationFormat>
  <Paragraphs>22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Did You Know?</vt:lpstr>
      <vt:lpstr>Radical Radishes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491</cp:revision>
  <cp:lastPrinted>2017-03-29T19:32:31Z</cp:lastPrinted>
  <dcterms:created xsi:type="dcterms:W3CDTF">2016-08-25T17:43:54Z</dcterms:created>
  <dcterms:modified xsi:type="dcterms:W3CDTF">2018-07-23T14:44:07Z</dcterms:modified>
</cp:coreProperties>
</file>