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77" r:id="rId3"/>
    <p:sldId id="338" r:id="rId4"/>
    <p:sldId id="273" r:id="rId5"/>
    <p:sldId id="30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4275"/>
    <a:srgbClr val="02AF6E"/>
    <a:srgbClr val="2AA85D"/>
    <a:srgbClr val="21AEE4"/>
    <a:srgbClr val="EBAA4B"/>
    <a:srgbClr val="FFD28A"/>
    <a:srgbClr val="0092D2"/>
    <a:srgbClr val="D56161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16" autoAdjust="0"/>
    <p:restoredTop sz="75100" autoAdjust="0"/>
  </p:normalViewPr>
  <p:slideViewPr>
    <p:cSldViewPr snapToGrid="0">
      <p:cViewPr varScale="1">
        <p:scale>
          <a:sx n="53" d="100"/>
          <a:sy n="53" d="100"/>
        </p:scale>
        <p:origin x="25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6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17" y="913195"/>
            <a:ext cx="5212080" cy="34747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7392495" y="1898105"/>
            <a:ext cx="4577255" cy="3970318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Hello! I’m Potato Paul!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Together we’ll build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our knowledge about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Florida’s riveting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Potato industry.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Let’s get to work!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18" y="2476521"/>
            <a:ext cx="2035072" cy="382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692834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In October of 1995, </a:t>
            </a:r>
            <a:br>
              <a:rPr lang="en-US" sz="2400" b="1" dirty="0"/>
            </a:br>
            <a:r>
              <a:rPr lang="en-US" sz="2400" b="1" dirty="0"/>
              <a:t>the potato became the </a:t>
            </a:r>
            <a:br>
              <a:rPr lang="en-US" sz="2400" b="1" dirty="0"/>
            </a:br>
            <a:r>
              <a:rPr lang="en-US" sz="2400" b="1" dirty="0"/>
              <a:t>first vegetable grown </a:t>
            </a:r>
            <a:br>
              <a:rPr lang="en-US" sz="2400" b="1" dirty="0"/>
            </a:br>
            <a:r>
              <a:rPr lang="en-US" sz="2400" b="1" dirty="0"/>
              <a:t>in space.</a:t>
            </a:r>
            <a:endParaRPr lang="en-US" sz="2400" b="1" i="1" dirty="0"/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A spud originally referred </a:t>
            </a:r>
            <a:br>
              <a:rPr lang="en-US" sz="2400" b="1" dirty="0"/>
            </a:br>
            <a:r>
              <a:rPr lang="en-US" sz="2400" b="1" dirty="0"/>
              <a:t>to the small hole a potato would be planted in, until around 1845 when the </a:t>
            </a:r>
            <a:br>
              <a:rPr lang="en-US" sz="2400" b="1" dirty="0"/>
            </a:br>
            <a:r>
              <a:rPr lang="en-US" sz="2400" b="1" dirty="0"/>
              <a:t>term transferred to the </a:t>
            </a:r>
            <a:br>
              <a:rPr lang="en-US" sz="2400" b="1" dirty="0"/>
            </a:br>
            <a:r>
              <a:rPr lang="en-US" sz="2400" b="1" dirty="0"/>
              <a:t>actual potato.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667" y="542116"/>
            <a:ext cx="5591889" cy="55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98210" y="1"/>
            <a:ext cx="709379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126761" y="527760"/>
            <a:ext cx="4496997" cy="133476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4226" y="2293249"/>
            <a:ext cx="4062922" cy="3593591"/>
          </a:xfrm>
        </p:spPr>
        <p:txBody>
          <a:bodyPr>
            <a:normAutofit fontScale="92500" lnSpcReduction="10000"/>
          </a:bodyPr>
          <a:lstStyle/>
          <a:p>
            <a:pPr fontAlgn="base"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During the Alaskan Klondike gold rush </a:t>
            </a:r>
            <a:b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(1897-1898), potatoes </a:t>
            </a:r>
            <a:b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were practically worth </a:t>
            </a:r>
            <a:b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their weight in gold.  </a:t>
            </a:r>
          </a:p>
          <a:p>
            <a:pPr fontAlgn="base"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Potatoes were valued </a:t>
            </a:r>
            <a:b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for their vitamin C, and </a:t>
            </a:r>
            <a:b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at the time, gold was </a:t>
            </a:r>
            <a:b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more plentiful than nutritious foods.</a:t>
            </a:r>
          </a:p>
        </p:txBody>
      </p:sp>
      <p:sp>
        <p:nvSpPr>
          <p:cNvPr id="13" name="Rounded Rectangular Callout 5"/>
          <p:cNvSpPr/>
          <p:nvPr/>
        </p:nvSpPr>
        <p:spPr>
          <a:xfrm>
            <a:off x="8707220" y="1009875"/>
            <a:ext cx="2051717" cy="1154572"/>
          </a:xfrm>
          <a:prstGeom prst="wedgeRoundRectCallout">
            <a:avLst>
              <a:gd name="adj1" fmla="val -46898"/>
              <a:gd name="adj2" fmla="val 8847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We’ve struck gold!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3" t="2345" r="25458" b="15173"/>
          <a:stretch/>
        </p:blipFill>
        <p:spPr>
          <a:xfrm>
            <a:off x="5098210" y="4557962"/>
            <a:ext cx="7093790" cy="23000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6265">
            <a:off x="6292878" y="785603"/>
            <a:ext cx="2241430" cy="348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0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25" r="17792" b="-25"/>
          <a:stretch/>
        </p:blipFill>
        <p:spPr>
          <a:xfrm>
            <a:off x="4636008" y="3428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-149780" y="264260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395166" y="2632457"/>
            <a:ext cx="5749602" cy="48440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b="1" dirty="0">
                <a:solidFill>
                  <a:srgbClr val="FFD28A"/>
                </a:solidFill>
              </a:rPr>
              <a:t>Potassium: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Helps regulate fluids in the body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Assists with muscle contraction 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Helps maintain normal blood pressure</a:t>
            </a:r>
          </a:p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b="1" dirty="0">
                <a:solidFill>
                  <a:srgbClr val="FFD28A"/>
                </a:solidFill>
              </a:rPr>
              <a:t>Vitamin C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Helps prevent cell damage in the body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Plays a role in supporting the body’s immune system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Produces collagen which makes healthy cartilage, joints, skin and blood vessels</a:t>
            </a:r>
          </a:p>
          <a:p>
            <a:pPr>
              <a:lnSpc>
                <a:spcPct val="100000"/>
              </a:lnSpc>
              <a:spcBef>
                <a:spcPts val="100"/>
              </a:spcBef>
              <a:buClr>
                <a:schemeClr val="tx2">
                  <a:lumMod val="25000"/>
                  <a:lumOff val="75000"/>
                </a:schemeClr>
              </a:buClr>
            </a:pP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76178" y="1432128"/>
            <a:ext cx="5634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Potatoes are a good source of </a:t>
            </a:r>
            <a:r>
              <a:rPr lang="en-US" sz="2400" b="1" dirty="0">
                <a:solidFill>
                  <a:srgbClr val="FFD28A"/>
                </a:solidFill>
                <a:latin typeface="Arial" charset="0"/>
                <a:ea typeface="Arial" charset="0"/>
                <a:cs typeface="Arial" charset="0"/>
              </a:rPr>
              <a:t>potassium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en-US" sz="2400" b="1" dirty="0">
                <a:solidFill>
                  <a:srgbClr val="FFD28A"/>
                </a:solidFill>
                <a:latin typeface="Arial" charset="0"/>
                <a:ea typeface="Arial" charset="0"/>
                <a:cs typeface="Arial" charset="0"/>
              </a:rPr>
              <a:t>vitamin C.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4" t="12634" r="8279" b="13817"/>
          <a:stretch/>
        </p:blipFill>
        <p:spPr>
          <a:xfrm>
            <a:off x="6696502" y="1432128"/>
            <a:ext cx="4826153" cy="417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on the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565132"/>
            <a:ext cx="3949700" cy="413131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/>
              <a:t>Florida is home to </a:t>
            </a:r>
            <a:br>
              <a:rPr lang="en-US" sz="2400" b="1" dirty="0"/>
            </a:br>
            <a:r>
              <a:rPr lang="en-US" sz="2400" b="1" dirty="0"/>
              <a:t>several large potato growing regions. </a:t>
            </a:r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/>
              <a:t>Over 30,000 acres of </a:t>
            </a:r>
            <a:br>
              <a:rPr lang="en-US" sz="2400" b="1" dirty="0"/>
            </a:br>
            <a:r>
              <a:rPr lang="en-US" sz="2400" b="1" dirty="0"/>
              <a:t>seven different types potatoes are grown in selected regions of </a:t>
            </a:r>
            <a:br>
              <a:rPr lang="en-US" sz="2400" b="1" dirty="0"/>
            </a:br>
            <a:r>
              <a:rPr lang="en-US" sz="2400" b="1" dirty="0"/>
              <a:t>the state.</a:t>
            </a:r>
          </a:p>
          <a:p>
            <a:pPr marL="0" lv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732" y="687184"/>
            <a:ext cx="5789185" cy="581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3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AA7941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12984</TotalTime>
  <Words>107</Words>
  <Application>Microsoft Office PowerPoint</Application>
  <PresentationFormat>Widescreen</PresentationFormat>
  <Paragraphs>32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Did You Know?</vt:lpstr>
      <vt:lpstr>NUTRITION NUGGET</vt:lpstr>
      <vt:lpstr>Spot it  on the  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Reid, Paige</cp:lastModifiedBy>
  <cp:revision>327</cp:revision>
  <cp:lastPrinted>2017-03-01T16:22:45Z</cp:lastPrinted>
  <dcterms:created xsi:type="dcterms:W3CDTF">2016-08-25T17:43:54Z</dcterms:created>
  <dcterms:modified xsi:type="dcterms:W3CDTF">2018-05-21T14:45:49Z</dcterms:modified>
</cp:coreProperties>
</file>