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7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68" autoAdjust="0"/>
    <p:restoredTop sz="94360" autoAdjust="0"/>
  </p:normalViewPr>
  <p:slideViewPr>
    <p:cSldViewPr snapToGrid="0">
      <p:cViewPr varScale="1">
        <p:scale>
          <a:sx n="96" d="100"/>
          <a:sy n="96" d="100"/>
        </p:scale>
        <p:origin x="296" y="1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144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are going to be learning about pomegranates!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06D85-67EC-2240-94D5-837029CAD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21" y="1311964"/>
            <a:ext cx="6263309" cy="417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In Ancient Rome, pomegranates were crushed and used as dye.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Pomegranates belong to the berry family.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Pomegranate trees grow in hot and dry climates.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Pomegranate trees can live for more than 200 years!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EDC1C4-411B-7D41-8D27-2E7631A82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067349" y="1255358"/>
            <a:ext cx="6858525" cy="456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1B3F-381F-48A1-A023-0370C377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504289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CC7D-414C-46BD-82D5-04D60AD24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1886673"/>
            <a:ext cx="3949700" cy="3619500"/>
          </a:xfrm>
        </p:spPr>
        <p:txBody>
          <a:bodyPr/>
          <a:lstStyle/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Pomegranates are called a super fruit! 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</a:endParaRP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They have powerful antioxidants to keep your body healthy! They can also help your digestive system and keep your heart healthy.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</a:endParaRP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477B6-7A28-9047-A87C-11A5D26CA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0" r="4578"/>
          <a:stretch/>
        </p:blipFill>
        <p:spPr>
          <a:xfrm>
            <a:off x="4863547" y="591188"/>
            <a:ext cx="6806704" cy="52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29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Since pomegranates thrive in a hot, dry climate, they are often grown in Arizona and California.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BB4AEF-7FA5-614F-84B3-4C8BE5C70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639" b="19261"/>
          <a:stretch/>
        </p:blipFill>
        <p:spPr>
          <a:xfrm>
            <a:off x="4878731" y="1604917"/>
            <a:ext cx="6701995" cy="409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16131</TotalTime>
  <Words>115</Words>
  <Application>Microsoft Macintosh PowerPoint</Application>
  <PresentationFormat>Widescreen</PresentationFormat>
  <Paragraphs>18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468</cp:revision>
  <cp:lastPrinted>2017-03-29T19:32:31Z</cp:lastPrinted>
  <dcterms:created xsi:type="dcterms:W3CDTF">2016-08-25T17:43:54Z</dcterms:created>
  <dcterms:modified xsi:type="dcterms:W3CDTF">2018-07-23T14:41:54Z</dcterms:modified>
</cp:coreProperties>
</file>