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277" r:id="rId3"/>
    <p:sldId id="273" r:id="rId4"/>
    <p:sldId id="30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28A"/>
    <a:srgbClr val="FFA714"/>
    <a:srgbClr val="EBAA4B"/>
    <a:srgbClr val="F44275"/>
    <a:srgbClr val="2AA85D"/>
    <a:srgbClr val="D56161"/>
    <a:srgbClr val="0092D2"/>
    <a:srgbClr val="092111"/>
    <a:srgbClr val="240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64" autoAdjust="0"/>
    <p:restoredTop sz="95610" autoAdjust="0"/>
  </p:normalViewPr>
  <p:slideViewPr>
    <p:cSldViewPr snapToGrid="0">
      <p:cViewPr varScale="1">
        <p:scale>
          <a:sx n="101" d="100"/>
          <a:sy n="101" d="100"/>
        </p:scale>
        <p:origin x="34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NW_PPT_Template_Lg-0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2430" y="1174750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spc="0" baseline="0">
                <a:solidFill>
                  <a:schemeClr val="tx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180" y="3921531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NW_PPT_Template_Lg-06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FNW_PPT_Template_Lg-1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4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0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NW_PPT_Template_Lg-07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8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9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10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8" y="0"/>
            <a:ext cx="12185904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6633" y="5207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venir Book"/>
                <a:cs typeface="Avenir Book"/>
              </a:defRPr>
            </a:lvl1pPr>
            <a:lvl2pPr>
              <a:defRPr>
                <a:solidFill>
                  <a:srgbClr val="2A1A00"/>
                </a:solidFill>
                <a:latin typeface="Avenir Book"/>
                <a:cs typeface="Avenir Book"/>
              </a:defRPr>
            </a:lvl2pPr>
            <a:lvl3pPr>
              <a:defRPr>
                <a:solidFill>
                  <a:srgbClr val="2A1A00"/>
                </a:solidFill>
                <a:latin typeface="Avenir Book"/>
                <a:cs typeface="Avenir Book"/>
              </a:defRPr>
            </a:lvl3pPr>
            <a:lvl4pPr>
              <a:defRPr>
                <a:solidFill>
                  <a:srgbClr val="2A1A00"/>
                </a:solidFill>
                <a:latin typeface="Avenir Book"/>
                <a:cs typeface="Avenir Book"/>
              </a:defRPr>
            </a:lvl4pPr>
            <a:lvl5pPr>
              <a:defRPr>
                <a:solidFill>
                  <a:srgbClr val="2A1A00"/>
                </a:solidFill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4" y="2402756"/>
            <a:ext cx="4577255" cy="1815882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Together we’ll take a journey and learn all about the </a:t>
            </a:r>
            <a:r>
              <a:rPr lang="en-US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Pluot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! 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18203F-C267-414D-9BE7-F49D5B7786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907" t="12464" r="3037"/>
          <a:stretch/>
        </p:blipFill>
        <p:spPr>
          <a:xfrm>
            <a:off x="698499" y="1295400"/>
            <a:ext cx="6383465" cy="448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66740" y="1690437"/>
            <a:ext cx="4174606" cy="3008563"/>
          </a:xfrm>
        </p:spPr>
        <p:txBody>
          <a:bodyPr>
            <a:normAutofit/>
          </a:bodyPr>
          <a:lstStyle/>
          <a:p>
            <a:pPr marL="285750" lvl="0" indent="-285750">
              <a:spcBef>
                <a:spcPts val="600"/>
              </a:spcBef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This hybrid fruit is a cross between a plum and an apricot.</a:t>
            </a:r>
          </a:p>
          <a:p>
            <a:pPr marL="285750" lvl="0" indent="-285750">
              <a:spcBef>
                <a:spcPts val="600"/>
              </a:spcBef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endParaRPr lang="en-US" sz="2400" b="1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285750" lvl="0" indent="-285750">
              <a:spcBef>
                <a:spcPts val="600"/>
              </a:spcBef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Sometimes it is called “dinosaur eggs.”</a:t>
            </a:r>
            <a:endParaRPr lang="en-US" sz="2400" b="1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29132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BEDE72-16ED-CA41-8BD2-B91C819F3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1850" y="781050"/>
            <a:ext cx="5270500" cy="527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6.png"/>
          <p:cNvPicPr>
            <a:picLocks noChangeAspect="1"/>
          </p:cNvPicPr>
          <p:nvPr/>
        </p:nvPicPr>
        <p:blipFill rotWithShape="1">
          <a:blip r:embed="rId3"/>
          <a:srcRect l="-21" r="17849"/>
          <a:stretch/>
        </p:blipFill>
        <p:spPr>
          <a:xfrm>
            <a:off x="1649136" y="0"/>
            <a:ext cx="9692640" cy="6858000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696" y="382384"/>
            <a:ext cx="5642876" cy="199886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half" idx="1"/>
          </p:nvPr>
        </p:nvSpPr>
        <p:spPr>
          <a:xfrm>
            <a:off x="404998" y="1853551"/>
            <a:ext cx="4749932" cy="4570109"/>
          </a:xfrm>
        </p:spPr>
        <p:txBody>
          <a:bodyPr>
            <a:normAutofit/>
          </a:bodyPr>
          <a:lstStyle/>
          <a:p>
            <a:pPr>
              <a:spcBef>
                <a:spcPts val="1900"/>
              </a:spcBef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b="1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Pluots</a:t>
            </a:r>
            <a: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help to boost your immune system. </a:t>
            </a:r>
          </a:p>
          <a:p>
            <a:pPr>
              <a:spcBef>
                <a:spcPts val="1900"/>
              </a:spcBef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They can also improve your heart and helps to maintains good </a:t>
            </a:r>
            <a:r>
              <a:rPr lang="en-US" sz="2400" b="1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eysight</a:t>
            </a:r>
            <a: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068" y="518160"/>
            <a:ext cx="5232400" cy="563880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275C1F8-4B9E-496D-81D7-EC3CAFB794AF}"/>
              </a:ext>
            </a:extLst>
          </p:cNvPr>
          <p:cNvSpPr/>
          <p:nvPr/>
        </p:nvSpPr>
        <p:spPr>
          <a:xfrm>
            <a:off x="6493397" y="1853551"/>
            <a:ext cx="1620456" cy="2012393"/>
          </a:xfrm>
          <a:prstGeom prst="ellipse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F9ED051-C1E0-41E2-98C6-08C2E82D6FFB}"/>
              </a:ext>
            </a:extLst>
          </p:cNvPr>
          <p:cNvSpPr/>
          <p:nvPr/>
        </p:nvSpPr>
        <p:spPr>
          <a:xfrm>
            <a:off x="6493397" y="3865944"/>
            <a:ext cx="1400537" cy="1597307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6080" y="687184"/>
            <a:ext cx="3937000" cy="1998865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Spot it on the map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467747" y="2269490"/>
            <a:ext cx="3855333" cy="1083310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2800" dirty="0"/>
              <a:t>Grown in Washington State and California.</a:t>
            </a:r>
            <a:endParaRPr lang="en-US" sz="28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D1D400-73C0-8B4B-8182-8AC493446C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915" b="18193"/>
          <a:stretch/>
        </p:blipFill>
        <p:spPr>
          <a:xfrm>
            <a:off x="4933949" y="1358898"/>
            <a:ext cx="6805207" cy="427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19601</TotalTime>
  <Words>79</Words>
  <Application>Microsoft Macintosh PowerPoint</Application>
  <PresentationFormat>Widescreen</PresentationFormat>
  <Paragraphs>17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NUTRITION NUGGET</vt:lpstr>
      <vt:lpstr>Spot it on the map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332</cp:revision>
  <dcterms:created xsi:type="dcterms:W3CDTF">2016-08-25T17:43:54Z</dcterms:created>
  <dcterms:modified xsi:type="dcterms:W3CDTF">2018-07-23T14:12:34Z</dcterms:modified>
</cp:coreProperties>
</file>