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273" r:id="rId4"/>
    <p:sldId id="276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99" autoAdjust="0"/>
    <p:restoredTop sz="96521" autoAdjust="0"/>
  </p:normalViewPr>
  <p:slideViewPr>
    <p:cSldViewPr snapToGrid="0">
      <p:cViewPr varScale="1">
        <p:scale>
          <a:sx n="108" d="100"/>
          <a:sy n="108" d="100"/>
        </p:scale>
        <p:origin x="208" y="1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7/23/18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99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2246769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learning about Plums!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Raise your hand if you have ever had a plum!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CFE19A-1031-3E46-94B1-70F22B2C3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29" y="1089974"/>
            <a:ext cx="6495982" cy="455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r>
              <a:rPr lang="en-US" sz="2400" b="1" dirty="0"/>
              <a:t>Plums are stone fruits. They belong to the rose family and are related to peaches, apricots, and cherries.</a:t>
            </a:r>
          </a:p>
          <a:p>
            <a:endParaRPr lang="en-US" sz="2400" b="1" dirty="0"/>
          </a:p>
          <a:p>
            <a:r>
              <a:rPr lang="en-US" sz="2400" b="1" dirty="0"/>
              <a:t>Production of plums start 3-5 years after planting. Productivity starts to decline after the 10th year.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63542" y="380010"/>
            <a:ext cx="4589299" cy="777521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1E08B3-423D-B041-AFBC-512DFAF10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289" y="1347537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518495" y="400270"/>
            <a:ext cx="3612878" cy="1282114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253066" y="1682384"/>
            <a:ext cx="4143737" cy="48440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/>
              <a:t>Plums are a rich source of vitamins C, Vitamin K, and dietary fibers.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b="1" i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Plums can help your digestive system. </a:t>
            </a: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4071A7-A83A-F143-958A-6D941DBD5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491" y="835973"/>
            <a:ext cx="54864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" y="1"/>
            <a:ext cx="12181172" cy="6858000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319988" y="1011878"/>
            <a:ext cx="4125893" cy="3560122"/>
          </a:xfrm>
        </p:spPr>
        <p:txBody>
          <a:bodyPr>
            <a:normAutofit/>
          </a:bodyPr>
          <a:lstStyle/>
          <a:p>
            <a:pPr lvl="0" algn="ctr">
              <a:spcBef>
                <a:spcPts val="600"/>
              </a:spcBef>
              <a:buClr>
                <a:srgbClr val="FFC000"/>
              </a:buClr>
            </a:pPr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TASTY TIPS</a:t>
            </a:r>
          </a:p>
          <a:p>
            <a:pPr lvl="0" algn="ctr">
              <a:spcBef>
                <a:spcPts val="600"/>
              </a:spcBef>
              <a:buClr>
                <a:srgbClr val="FFC000"/>
              </a:buClr>
            </a:pP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Bef>
                <a:spcPts val="600"/>
              </a:spcBef>
              <a:buClr>
                <a:srgbClr val="FFC000"/>
              </a:buClr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Plums can be made into a tasty jam, jelly or marmalade!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E47D37-4726-C049-A98E-D0C267C04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435" y="1273135"/>
            <a:ext cx="6514876" cy="431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24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86080" y="1967889"/>
            <a:ext cx="3949700" cy="176096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95% of all plums grown in the United States come from California.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8598C6-8CA0-B541-9512-58FF76F7E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96" y="687184"/>
            <a:ext cx="4489574" cy="55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16122</TotalTime>
  <Words>132</Words>
  <Application>Microsoft Macintosh PowerPoint</Application>
  <PresentationFormat>Widescreen</PresentationFormat>
  <Paragraphs>23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Did you know?</vt:lpstr>
      <vt:lpstr>NUTRITION NUGGET</vt:lpstr>
      <vt:lpstr>PowerPoint Presentation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467</cp:revision>
  <cp:lastPrinted>2017-03-29T19:32:31Z</cp:lastPrinted>
  <dcterms:created xsi:type="dcterms:W3CDTF">2016-08-25T17:43:54Z</dcterms:created>
  <dcterms:modified xsi:type="dcterms:W3CDTF">2018-07-23T14:08:19Z</dcterms:modified>
</cp:coreProperties>
</file>