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4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8A"/>
    <a:srgbClr val="FFA714"/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9" autoAdjust="0"/>
    <p:restoredTop sz="88471" autoAdjust="0"/>
  </p:normalViewPr>
  <p:slideViewPr>
    <p:cSldViewPr snapToGrid="0">
      <p:cViewPr varScale="1">
        <p:scale>
          <a:sx n="118" d="100"/>
          <a:sy n="118" d="100"/>
        </p:scale>
        <p:origin x="248" y="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41910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49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4" y="2402756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learn about pineapples!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CC92C-48CE-DB4E-B664-CC81BACB0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27" y="1296346"/>
            <a:ext cx="6296251" cy="456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66740" y="1347537"/>
            <a:ext cx="4174606" cy="5510463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 individual pineapple can take over two years to grow.</a:t>
            </a:r>
          </a:p>
          <a:p>
            <a:pPr lvl="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top of a pineapple, after cleaning and drying, can be planted in soil and a new plant will grow.</a:t>
            </a:r>
            <a:endParaRPr lang="en-US" sz="24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F70332-DE33-D94B-B8CA-9471B62BE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219" y="1047749"/>
            <a:ext cx="6811624" cy="453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1137" y="611166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1137" y="1775280"/>
            <a:ext cx="3952514" cy="4131310"/>
          </a:xfrm>
        </p:spPr>
        <p:txBody>
          <a:bodyPr>
            <a:normAutofit/>
          </a:bodyPr>
          <a:lstStyle/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Raw pineapple is a great source of manganese and vitamin C! </a:t>
            </a:r>
          </a:p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They help to boost your immune system and build strong bones!</a:t>
            </a:r>
          </a:p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8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40B9F-5F22-F940-AD96-802E594BA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057" y="1289957"/>
            <a:ext cx="64008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Where do pineapples grow?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286850" y="2481832"/>
            <a:ext cx="413546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800" b="1" dirty="0"/>
              <a:t>Hawaii and Costa Rica are large growers of pineapples.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800" b="1" dirty="0">
              <a:latin typeface="Arial" charset="0"/>
              <a:ea typeface="Arial" charset="0"/>
              <a:cs typeface="Arial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dirty="0">
                <a:ea typeface="Arial" charset="0"/>
                <a:cs typeface="Arial" charset="0"/>
              </a:rPr>
              <a:t>They are also grown in Brazil, Thailand, and the Philippines.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38F036-5284-854E-88E9-EE8781D3F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014" y="852715"/>
            <a:ext cx="54102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19598</TotalTime>
  <Words>106</Words>
  <Application>Microsoft Macintosh PowerPoint</Application>
  <PresentationFormat>Widescreen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Where do pineapples grow?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330</cp:revision>
  <dcterms:created xsi:type="dcterms:W3CDTF">2016-08-25T17:43:54Z</dcterms:created>
  <dcterms:modified xsi:type="dcterms:W3CDTF">2018-07-20T20:05:07Z</dcterms:modified>
</cp:coreProperties>
</file>