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8" r:id="rId2"/>
    <p:sldId id="277" r:id="rId3"/>
    <p:sldId id="273" r:id="rId4"/>
    <p:sldId id="306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347"/>
    <a:srgbClr val="EA9100"/>
    <a:srgbClr val="F44275"/>
    <a:srgbClr val="DA3C43"/>
    <a:srgbClr val="F5CE39"/>
    <a:srgbClr val="4FA7D0"/>
    <a:srgbClr val="FFD28A"/>
    <a:srgbClr val="2AA85D"/>
    <a:srgbClr val="ED6613"/>
    <a:srgbClr val="02AF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889" autoAdjust="0"/>
    <p:restoredTop sz="75126" autoAdjust="0"/>
  </p:normalViewPr>
  <p:slideViewPr>
    <p:cSldViewPr snapToGrid="0">
      <p:cViewPr varScale="1">
        <p:scale>
          <a:sx n="97" d="100"/>
          <a:sy n="97" d="100"/>
        </p:scale>
        <p:origin x="224" y="30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7/20/18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008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50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6326" y="1174751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b="1" spc="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8076" y="3921532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" y="0"/>
            <a:ext cx="12187262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663677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947813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4856" y="746842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054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2959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125229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392495" y="1898105"/>
            <a:ext cx="4577255" cy="954107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Today we will learn about the pear! 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CE36E0-1422-124F-B97C-851DA4C6B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347" y="1457730"/>
            <a:ext cx="6233491" cy="413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44385" y="1347537"/>
            <a:ext cx="4227615" cy="5510463"/>
          </a:xfrm>
        </p:spPr>
        <p:txBody>
          <a:bodyPr>
            <a:normAutofit/>
          </a:bodyPr>
          <a:lstStyle/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There are over 3,000 varieties of pears, including Asian pears which are round and crunchy. 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Because of their long shelf life, sea voyagers would often take this fruit on trips to sea. 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endParaRPr lang="en-US" sz="2400" b="1" dirty="0"/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-138758" y="-1162595"/>
            <a:ext cx="5166351" cy="23251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FUN FACTS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A713FF-69CC-EA4E-81B6-F3E5BD651C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7593" y="1162594"/>
            <a:ext cx="6838627" cy="455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518109" y="318548"/>
            <a:ext cx="3855108" cy="1112687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</a:p>
        </p:txBody>
      </p:sp>
      <p:sp>
        <p:nvSpPr>
          <p:cNvPr id="12" name="Content Placeholder 14"/>
          <p:cNvSpPr>
            <a:spLocks noGrp="1"/>
          </p:cNvSpPr>
          <p:nvPr>
            <p:ph sz="half" idx="1"/>
          </p:nvPr>
        </p:nvSpPr>
        <p:spPr>
          <a:xfrm>
            <a:off x="199703" y="3127181"/>
            <a:ext cx="5749602" cy="484409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br>
              <a:rPr lang="en-US" b="1" i="1" dirty="0">
                <a:solidFill>
                  <a:schemeClr val="bg1"/>
                </a:solidFill>
              </a:rPr>
            </a:b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2303" y="1598411"/>
            <a:ext cx="4373706" cy="3359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defTabSz="914400"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  <a:buFont typeface="Arial" panose="020B0604020202020204" pitchFamily="34" charset="0"/>
              <a:buChar char="•"/>
            </a:pPr>
            <a:r>
              <a:rPr lang="en-US" sz="21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Pears are a good source of Vitamin C and fiber!</a:t>
            </a:r>
          </a:p>
          <a:p>
            <a:pPr marL="342900" lvl="0" indent="-342900" defTabSz="914400"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  <a:buFont typeface="Arial" panose="020B0604020202020204" pitchFamily="34" charset="0"/>
              <a:buChar char="•"/>
            </a:pPr>
            <a:endParaRPr lang="en-US" sz="21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lvl="0" indent="-342900" defTabSz="914400"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  <a:buFont typeface="Arial" panose="020B0604020202020204" pitchFamily="34" charset="0"/>
              <a:buChar char="•"/>
            </a:pPr>
            <a:r>
              <a:rPr lang="en-US" sz="21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Pears have antioxidants and vitamins that are important for bone and tissue health. </a:t>
            </a:r>
          </a:p>
          <a:p>
            <a:pPr marL="342900" lvl="0" indent="-342900" defTabSz="914400"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  <a:buFont typeface="Arial" panose="020B0604020202020204" pitchFamily="34" charset="0"/>
              <a:buChar char="•"/>
            </a:pPr>
            <a:endParaRPr lang="en-US" sz="21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lvl="0" indent="-342900" defTabSz="914400"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  <a:buFont typeface="Arial" panose="020B0604020202020204" pitchFamily="34" charset="0"/>
              <a:buChar char="•"/>
            </a:pPr>
            <a:r>
              <a:rPr lang="en-US" sz="21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Pears also have calcium and protein!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576AD5-8558-F54A-AA40-A65213CA3C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7207" y="1291475"/>
            <a:ext cx="6464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27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86080" y="687184"/>
            <a:ext cx="3937000" cy="199886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Spot it on the map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373380" y="2252897"/>
            <a:ext cx="3949700" cy="4248263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2400" b="1" dirty="0"/>
              <a:t>America is one of the largest growers of pears. 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en-US" sz="2400" b="1" dirty="0"/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2400" b="1" dirty="0"/>
              <a:t>Most pears in the United States come from Oregon or Washington. 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en-US" sz="24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18DC05-7DD2-6445-A602-FFC5FE7952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894" b="18496"/>
          <a:stretch/>
        </p:blipFill>
        <p:spPr>
          <a:xfrm>
            <a:off x="5130523" y="1603513"/>
            <a:ext cx="6413501" cy="4015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7420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Custom 4">
      <a:dk1>
        <a:srgbClr val="000000"/>
      </a:dk1>
      <a:lt1>
        <a:srgbClr val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05AE6E"/>
      </a:hlink>
      <a:folHlink>
        <a:srgbClr val="A4669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16087</TotalTime>
  <Words>116</Words>
  <Application>Microsoft Macintosh PowerPoint</Application>
  <PresentationFormat>Widescreen</PresentationFormat>
  <Paragraphs>20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Badge</vt:lpstr>
      <vt:lpstr>PowerPoint Presentation</vt:lpstr>
      <vt:lpstr>FUN FACTS</vt:lpstr>
      <vt:lpstr>NUTRITION NUGGET</vt:lpstr>
      <vt:lpstr>Spot it on the map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Tomato PPT K-2</dc:title>
  <dc:creator>Rachel Shaffer;Hatakka, Kristi</dc:creator>
  <cp:lastModifiedBy>Anderson, Elizabeth</cp:lastModifiedBy>
  <cp:revision>465</cp:revision>
  <cp:lastPrinted>2017-03-29T19:32:31Z</cp:lastPrinted>
  <dcterms:created xsi:type="dcterms:W3CDTF">2016-08-25T17:43:54Z</dcterms:created>
  <dcterms:modified xsi:type="dcterms:W3CDTF">2018-07-20T20:01:09Z</dcterms:modified>
</cp:coreProperties>
</file>