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4" autoAdjust="0"/>
    <p:restoredTop sz="75152" autoAdjust="0"/>
  </p:normalViewPr>
  <p:slideViewPr>
    <p:cSldViewPr snapToGrid="0">
      <p:cViewPr varScale="1">
        <p:scale>
          <a:sx n="106" d="100"/>
          <a:sy n="106" d="100"/>
        </p:scale>
        <p:origin x="1776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the Nectarine!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9DEE82-9F80-DD40-8060-DAE0CDF21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66" y="1296346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This fruit is a fuzz-free relative of the peach.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seed is called the “pit.”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fruit around the pit is the sweetest part of the fruit.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7A1B8-CB8F-524F-94BC-80C12FED6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363" y="730107"/>
            <a:ext cx="6061670" cy="569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029629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61622" y="609122"/>
            <a:ext cx="4561412" cy="125255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473293" y="2467367"/>
            <a:ext cx="3938070" cy="212097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800" b="1" dirty="0">
                <a:solidFill>
                  <a:schemeClr val="bg1"/>
                </a:solidFill>
              </a:rPr>
              <a:t>Nectarines keep us energized and our heart healthy!</a:t>
            </a:r>
          </a:p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18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800" b="1" dirty="0">
                <a:solidFill>
                  <a:schemeClr val="bg1"/>
                </a:solidFill>
              </a:rPr>
              <a:t>Nectarines can also help to keep our skin and eyes healthy.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D034E5-2306-914A-9547-E9284F472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732" y="1375203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129330"/>
            <a:ext cx="3949700" cy="2553881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400" b="1" dirty="0"/>
              <a:t>Nectarines originated </a:t>
            </a:r>
            <a:br>
              <a:rPr lang="en-US" sz="2400" b="1" dirty="0"/>
            </a:br>
            <a:r>
              <a:rPr lang="en-US" sz="2400" b="1" dirty="0"/>
              <a:t>in China.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en-US" sz="2400" b="1" dirty="0"/>
          </a:p>
          <a:p>
            <a:pPr algn="ctr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400" b="1" dirty="0"/>
              <a:t>In the United States, California grows the most Nectarines.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CDE88-A962-9C45-975A-A2699C3E2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18701" r="60019" b="31127"/>
          <a:stretch/>
        </p:blipFill>
        <p:spPr>
          <a:xfrm>
            <a:off x="7007140" y="427692"/>
            <a:ext cx="4435217" cy="5565729"/>
          </a:xfrm>
          <a:prstGeom prst="rect">
            <a:avLst/>
          </a:prstGeom>
        </p:spPr>
      </p:pic>
      <p:sp>
        <p:nvSpPr>
          <p:cNvPr id="4" name="Arc 3">
            <a:extLst>
              <a:ext uri="{FF2B5EF4-FFF2-40B4-BE49-F238E27FC236}">
                <a16:creationId xmlns:a16="http://schemas.microsoft.com/office/drawing/2014/main" id="{21213B0C-A98C-C342-9C64-18604F453958}"/>
              </a:ext>
            </a:extLst>
          </p:cNvPr>
          <p:cNvSpPr/>
          <p:nvPr/>
        </p:nvSpPr>
        <p:spPr>
          <a:xfrm flipH="1">
            <a:off x="5446611" y="3533869"/>
            <a:ext cx="2928552" cy="3749040"/>
          </a:xfrm>
          <a:prstGeom prst="arc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751DB9F2-E31A-C245-9AE7-F107E57788C4}"/>
              </a:ext>
            </a:extLst>
          </p:cNvPr>
          <p:cNvSpPr/>
          <p:nvPr/>
        </p:nvSpPr>
        <p:spPr>
          <a:xfrm rot="5190210">
            <a:off x="6629829" y="3182802"/>
            <a:ext cx="754621" cy="702134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16091</TotalTime>
  <Words>81</Words>
  <Application>Microsoft Macintosh PowerPoint</Application>
  <PresentationFormat>Widescreen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2018-07-20T19:57:38Z</dcterms:modified>
</cp:coreProperties>
</file>