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89" r:id="rId4"/>
    <p:sldId id="27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D2"/>
    <a:srgbClr val="2AA85D"/>
    <a:srgbClr val="D56161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6014" autoAdjust="0"/>
  </p:normalViewPr>
  <p:slideViewPr>
    <p:cSldViewPr snapToGrid="0">
      <p:cViewPr varScale="1">
        <p:scale>
          <a:sx n="87" d="100"/>
          <a:sy n="87" d="100"/>
        </p:scale>
        <p:origin x="151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94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3539430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Hi, I’m DJ Fun-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Gi</a:t>
            </a: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Are you ready to learn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all about mushrooms?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Get ready to boogie down to the fun history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of nature’s hidden treasures. Let’s jam!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293" y="4016828"/>
            <a:ext cx="4021932" cy="24688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918" y="694588"/>
            <a:ext cx="4398681" cy="345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NW_PPT_Template_Lg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086" y="0"/>
            <a:ext cx="12185904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656" y="2164278"/>
            <a:ext cx="6258296" cy="46937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8767">
            <a:off x="7877570" y="1782567"/>
            <a:ext cx="3020460" cy="2869438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4" y="1126671"/>
            <a:ext cx="6151009" cy="5223329"/>
          </a:xfrm>
        </p:spPr>
        <p:txBody>
          <a:bodyPr>
            <a:normAutofit lnSpcReduction="100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most popular mushrooms in the United States are white buttons.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Mushrooms cannot make their own food from the sun because they do not contain chlorophyll and rely on other plants to support their growth.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Mushrooms belong to the Kingdom Fungi. They are very different from fruits and vegetables.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Florida mushrooms grow indoors and are available year-round!</a:t>
            </a:r>
          </a:p>
          <a:p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384217" y="-496389"/>
            <a:ext cx="3937000" cy="1517668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1038" y="427902"/>
            <a:ext cx="2723533" cy="208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7"/>
          <p:cNvSpPr txBox="1">
            <a:spLocks/>
          </p:cNvSpPr>
          <p:nvPr/>
        </p:nvSpPr>
        <p:spPr>
          <a:xfrm>
            <a:off x="7668986" y="446722"/>
            <a:ext cx="4523014" cy="139316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Avenir Heavy"/>
                <a:ea typeface="+mj-ea"/>
                <a:cs typeface="Avenir Heavy"/>
              </a:defRPr>
            </a:lvl1pPr>
          </a:lstStyle>
          <a:p>
            <a:pPr algn="ctr"/>
            <a:r>
              <a:rPr lang="en-US" sz="3200" dirty="0">
                <a:solidFill>
                  <a:srgbClr val="FFC000"/>
                </a:solidFill>
                <a:latin typeface="Arial Black" pitchFamily="34" charset="0"/>
              </a:rPr>
              <a:t>Where do </a:t>
            </a:r>
          </a:p>
          <a:p>
            <a:pPr algn="ctr"/>
            <a:r>
              <a:rPr lang="en-US" sz="3200" dirty="0">
                <a:solidFill>
                  <a:srgbClr val="FFC000"/>
                </a:solidFill>
                <a:latin typeface="Arial Black" pitchFamily="34" charset="0"/>
              </a:rPr>
              <a:t>they grow?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826713" cy="6826713"/>
          </a:xfrm>
          <a:prstGeom prst="rect">
            <a:avLst/>
          </a:prstGeom>
        </p:spPr>
      </p:pic>
      <p:sp>
        <p:nvSpPr>
          <p:cNvPr id="27" name="Text Placeholder 26"/>
          <p:cNvSpPr>
            <a:spLocks noGrp="1"/>
          </p:cNvSpPr>
          <p:nvPr>
            <p:ph type="body" sz="half" idx="2"/>
          </p:nvPr>
        </p:nvSpPr>
        <p:spPr>
          <a:xfrm>
            <a:off x="8049986" y="1839890"/>
            <a:ext cx="3761014" cy="4166772"/>
          </a:xfrm>
        </p:spPr>
        <p:txBody>
          <a:bodyPr>
            <a:normAutofit/>
          </a:bodyPr>
          <a:lstStyle/>
          <a:p>
            <a:r>
              <a:rPr lang="en-US" sz="2400" b="1" dirty="0"/>
              <a:t>Alachua, Gadsden, Orange and Miami-Dade counties produce Mushrooms </a:t>
            </a:r>
            <a:br>
              <a:rPr lang="en-US" sz="2400" b="1" dirty="0"/>
            </a:br>
            <a:r>
              <a:rPr lang="en-US" sz="2400" b="1" dirty="0"/>
              <a:t>in Florida. </a:t>
            </a:r>
          </a:p>
          <a:p>
            <a:endParaRPr lang="en-US" sz="2400" b="1" dirty="0"/>
          </a:p>
          <a:p>
            <a:r>
              <a:rPr lang="en-US" sz="2400" b="1" dirty="0"/>
              <a:t>Can you name where these counties are on the map?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40644" y="1393991"/>
            <a:ext cx="60790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20217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645" y="1931790"/>
            <a:ext cx="4902452" cy="452143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04998" y="382384"/>
            <a:ext cx="3937000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95300" y="1781299"/>
            <a:ext cx="3949700" cy="4473451"/>
          </a:xfrm>
        </p:spPr>
        <p:txBody>
          <a:bodyPr>
            <a:normAutofit lnSpcReduction="10000"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Mushrooms can increase their vitamin D content if they have been exposed to UV light. 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Vitamin D is known as the “sunshine” vitamin.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Vitamin D helps the body absorb calcium and phosphorus from our diet, which can keep our bones strong.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5108811" y="654798"/>
            <a:ext cx="65600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Your body can convert sunlight into vitamin D after the rays hit unprotected skin, but be careful to avoid extended exposure to sunlight without sunscreen!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569" y="2325125"/>
            <a:ext cx="1576961" cy="116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6017</TotalTime>
  <Words>171</Words>
  <Application>Microsoft Office PowerPoint</Application>
  <PresentationFormat>Widescreen</PresentationFormat>
  <Paragraphs>25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PowerPoint Presentation</vt:lpstr>
      <vt:lpstr>NUTRITION NUGGET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Mushroom PPT 3-5</dc:title>
  <dc:creator>Rachel Shaffer;Hatakka, Kristi</dc:creator>
  <cp:lastModifiedBy>Reid, Paige</cp:lastModifiedBy>
  <cp:revision>136</cp:revision>
  <dcterms:created xsi:type="dcterms:W3CDTF">2016-08-25T17:43:54Z</dcterms:created>
  <dcterms:modified xsi:type="dcterms:W3CDTF">2018-05-30T13:54:07Z</dcterms:modified>
</cp:coreProperties>
</file>