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dsberg, Dori" initials="LD" lastIdx="1" clrIdx="0">
    <p:extLst>
      <p:ext uri="{19B8F6BF-5375-455C-9EA6-DF929625EA0E}">
        <p15:presenceInfo xmlns:p15="http://schemas.microsoft.com/office/powerpoint/2012/main" userId="S-1-5-21-663885992-1660713925-965413785-1117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08" autoAdjust="0"/>
    <p:restoredTop sz="75087" autoAdjust="0"/>
  </p:normalViewPr>
  <p:slideViewPr>
    <p:cSldViewPr snapToGrid="0">
      <p:cViewPr varScale="1">
        <p:scale>
          <a:sx n="101" d="100"/>
          <a:sy n="101" d="100"/>
        </p:scale>
        <p:origin x="200" y="43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 some awesome facts about the Mango!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1E23C7-DEB5-004F-884E-E200AAA3F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106038"/>
            <a:ext cx="6536947" cy="478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A mango tree can grow as tall as 100 feet.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mango is a symbol of love in India, and a basket of mangos is considered a gesture of friendship.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AE8F9-113A-1645-99B2-6AC8F5E24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350" y="1162594"/>
            <a:ext cx="6413500" cy="433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3074504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30866" y="421611"/>
            <a:ext cx="3760134" cy="1168457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99703" y="3127181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3066" y="2119111"/>
            <a:ext cx="4220798" cy="3852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Mangos are high in fiber, vitamin C, and Vitamin A.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 one cup serving of Mango has about 100 calories.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Mango has been found to protect against certain types of cancer including colon, breast, and prostate.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Mangos help improve digestion.</a:t>
            </a:r>
          </a:p>
          <a:p>
            <a:pPr marL="342900" lvl="0" indent="-342900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  <a:buFont typeface="Wingdings" panose="05000000000000000000" pitchFamily="2" charset="2"/>
              <a:buChar char="§"/>
            </a:pPr>
            <a:endParaRPr lang="en-US" sz="21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04F723-5371-224E-92DD-58AF736F0B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113170" y="122543"/>
            <a:ext cx="4406561" cy="66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6080" y="2066255"/>
            <a:ext cx="3949700" cy="3826546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Florida is the largest producer of mango in the United States. They can also be grown in California, Hawaii and Puerto Rico. However, mango is not a main crop in the US so most of what we eat is imported from Mexico.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5860F-4597-4642-A8B9-19DC27F54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879" b="25410"/>
          <a:stretch/>
        </p:blipFill>
        <p:spPr>
          <a:xfrm>
            <a:off x="4972049" y="1004684"/>
            <a:ext cx="6609203" cy="460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16143</TotalTime>
  <Words>158</Words>
  <Application>Microsoft Macintosh PowerPoint</Application>
  <PresentationFormat>Widescreen</PresentationFormat>
  <Paragraphs>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Wingdings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467</cp:revision>
  <cp:lastPrinted>2017-03-29T19:32:31Z</cp:lastPrinted>
  <dcterms:created xsi:type="dcterms:W3CDTF">2016-08-25T17:43:54Z</dcterms:created>
  <dcterms:modified xsi:type="dcterms:W3CDTF">2018-07-20T19:49:59Z</dcterms:modified>
</cp:coreProperties>
</file>