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sldIdLst>
    <p:sldId id="258" r:id="rId2"/>
    <p:sldId id="277" r:id="rId3"/>
    <p:sldId id="273" r:id="rId4"/>
    <p:sldId id="303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AA4B"/>
    <a:srgbClr val="F44275"/>
    <a:srgbClr val="D56161"/>
    <a:srgbClr val="0092D2"/>
    <a:srgbClr val="2AA85D"/>
    <a:srgbClr val="092111"/>
    <a:srgbClr val="240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6291" autoAdjust="0"/>
  </p:normalViewPr>
  <p:slideViewPr>
    <p:cSldViewPr snapToGrid="0">
      <p:cViewPr varScale="1">
        <p:scale>
          <a:sx n="87" d="100"/>
          <a:sy n="87" d="100"/>
        </p:scale>
        <p:origin x="151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Daisies and sunflowers</a:t>
            </a:r>
            <a:r>
              <a:rPr lang="en-US" sz="1200" baseline="0" dirty="0"/>
              <a:t> share the same family as l</a:t>
            </a:r>
            <a:r>
              <a:rPr lang="en-US" sz="1200" dirty="0"/>
              <a:t>ettuce.</a:t>
            </a:r>
            <a:r>
              <a:rPr lang="en-US" sz="1200" baseline="0" dirty="0"/>
              <a:t> (Image of lettuce librarian holding hands with a daisy and sunflower on either side)</a:t>
            </a:r>
            <a:endParaRPr lang="en-US" sz="1200" dirty="0"/>
          </a:p>
          <a:p>
            <a:pPr>
              <a:buNone/>
            </a:pPr>
            <a:endParaRPr lang="en-US" sz="1200" dirty="0"/>
          </a:p>
          <a:p>
            <a:pPr>
              <a:buNone/>
            </a:pPr>
            <a:r>
              <a:rPr lang="en-US" sz="1200" dirty="0"/>
              <a:t>Lettuce</a:t>
            </a:r>
            <a:r>
              <a:rPr lang="en-US" sz="1200" baseline="0" dirty="0"/>
              <a:t> </a:t>
            </a:r>
            <a:r>
              <a:rPr lang="en-US" sz="1200" dirty="0"/>
              <a:t>is the second most popular fresh vegetable in the United States.  </a:t>
            </a:r>
          </a:p>
          <a:p>
            <a:pPr>
              <a:buNone/>
            </a:pPr>
            <a:r>
              <a:rPr lang="en-US" sz="1200" dirty="0"/>
              <a:t>	</a:t>
            </a:r>
          </a:p>
          <a:p>
            <a:pPr>
              <a:buNone/>
            </a:pPr>
            <a:r>
              <a:rPr lang="en-US" sz="1200" dirty="0"/>
              <a:t>Lettuce was first referred to as 'rabbit food’ in the 1930s.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Answer: Central Florida</a:t>
            </a:r>
            <a:endParaRPr lang="en-US" baseline="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688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NW_PPT_Template_Lg-0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2430" y="1174750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spc="0" baseline="0">
                <a:solidFill>
                  <a:schemeClr val="tx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180" y="3921531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NW_PPT_Template_Lg-06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FNW_PPT_Template_Lg-1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4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0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NW_PPT_Template_Lg-07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8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9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10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6633" y="5207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venir Book"/>
                <a:cs typeface="Avenir Book"/>
              </a:defRPr>
            </a:lvl1pPr>
            <a:lvl2pPr>
              <a:defRPr>
                <a:solidFill>
                  <a:srgbClr val="2A1A00"/>
                </a:solidFill>
                <a:latin typeface="Avenir Book"/>
                <a:cs typeface="Avenir Book"/>
              </a:defRPr>
            </a:lvl2pPr>
            <a:lvl3pPr>
              <a:defRPr>
                <a:solidFill>
                  <a:srgbClr val="2A1A00"/>
                </a:solidFill>
                <a:latin typeface="Avenir Book"/>
                <a:cs typeface="Avenir Book"/>
              </a:defRPr>
            </a:lvl3pPr>
            <a:lvl4pPr>
              <a:defRPr>
                <a:solidFill>
                  <a:srgbClr val="2A1A00"/>
                </a:solidFill>
                <a:latin typeface="Avenir Book"/>
                <a:cs typeface="Avenir Book"/>
              </a:defRPr>
            </a:lvl4pPr>
            <a:lvl5pPr>
              <a:defRPr>
                <a:solidFill>
                  <a:srgbClr val="2A1A00"/>
                </a:solidFill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95" y="1063555"/>
            <a:ext cx="5166413" cy="34442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TextBox 9"/>
          <p:cNvSpPr txBox="1"/>
          <p:nvPr/>
        </p:nvSpPr>
        <p:spPr>
          <a:xfrm>
            <a:off x="7392495" y="1898105"/>
            <a:ext cx="4577255" cy="4832092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Hi, I’m Lucy Lettuce!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Are you ready to learn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all about lettuce? 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I don’t have any vegetable jokes yet,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so if you do,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“lettuce” know!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Let’s get reading!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069" y="3375228"/>
            <a:ext cx="2926616" cy="258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NW_PPT_Template_Lg-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70" y="-1"/>
            <a:ext cx="12185904" cy="68580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692834" cy="5002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Daisies and sunflowers share the same family as lettuce. </a:t>
            </a:r>
          </a:p>
          <a:p>
            <a:pPr marL="28575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Lettuce was first referred to as 'rabbit food’ in the 1930s.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Lettuce is the second most popular fresh vegetable in the United States. </a:t>
            </a:r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29132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2653" y="1632068"/>
            <a:ext cx="6314946" cy="364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04998" y="382384"/>
            <a:ext cx="3937000" cy="199886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half" idx="1"/>
          </p:nvPr>
        </p:nvSpPr>
        <p:spPr>
          <a:xfrm>
            <a:off x="495300" y="1781299"/>
            <a:ext cx="3846698" cy="4473451"/>
          </a:xfrm>
        </p:spPr>
        <p:txBody>
          <a:bodyPr>
            <a:normAutofit fontScale="92500"/>
          </a:bodyPr>
          <a:lstStyle/>
          <a:p>
            <a:pPr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dirty="0">
                <a:solidFill>
                  <a:schemeClr val="bg1"/>
                </a:solidFill>
              </a:rPr>
              <a:t>Dark green lettuce leaves are an excellent source of fiber and vitamins A, C and K!</a:t>
            </a:r>
          </a:p>
          <a:p>
            <a:pPr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dirty="0">
                <a:solidFill>
                  <a:schemeClr val="bg1"/>
                </a:solidFill>
              </a:rPr>
              <a:t>Vitamin A is essential for good vision and healthy skin.</a:t>
            </a:r>
          </a:p>
          <a:p>
            <a:pPr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dirty="0">
                <a:solidFill>
                  <a:schemeClr val="bg1"/>
                </a:solidFill>
              </a:rPr>
              <a:t>Vitamin C helps your immune system stay strong and supports healthy gums. </a:t>
            </a:r>
          </a:p>
          <a:p>
            <a:pPr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dirty="0">
                <a:solidFill>
                  <a:schemeClr val="bg1"/>
                </a:solidFill>
              </a:rPr>
              <a:t>Vitamin K is important for bone health and blood clotting. </a:t>
            </a:r>
          </a:p>
        </p:txBody>
      </p:sp>
      <p:sp>
        <p:nvSpPr>
          <p:cNvPr id="5" name="Rectangle 4"/>
          <p:cNvSpPr/>
          <p:nvPr/>
        </p:nvSpPr>
        <p:spPr>
          <a:xfrm>
            <a:off x="5108811" y="654798"/>
            <a:ext cx="65600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3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Eat your salad greens!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347" y="2903447"/>
            <a:ext cx="3137476" cy="3191680"/>
          </a:xfrm>
          <a:prstGeom prst="rect">
            <a:avLst/>
          </a:prstGeom>
        </p:spPr>
      </p:pic>
      <p:sp>
        <p:nvSpPr>
          <p:cNvPr id="4" name="Speech Bubble: Oval 3"/>
          <p:cNvSpPr/>
          <p:nvPr/>
        </p:nvSpPr>
        <p:spPr>
          <a:xfrm>
            <a:off x="8213557" y="1588169"/>
            <a:ext cx="3288632" cy="2165684"/>
          </a:xfrm>
          <a:prstGeom prst="wedgeEllipseCallout">
            <a:avLst>
              <a:gd name="adj1" fmla="val -34934"/>
              <a:gd name="adj2" fmla="val 56574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 you know?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greener the lettuce leaf, the more nutrients </a:t>
            </a:r>
            <a:b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provides. </a:t>
            </a:r>
          </a:p>
        </p:txBody>
      </p:sp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7"/>
          <p:cNvSpPr txBox="1">
            <a:spLocks/>
          </p:cNvSpPr>
          <p:nvPr/>
        </p:nvSpPr>
        <p:spPr>
          <a:xfrm>
            <a:off x="7668986" y="446722"/>
            <a:ext cx="4523014" cy="139316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pPr algn="ctr"/>
            <a:r>
              <a:rPr lang="en-US" sz="3200" dirty="0">
                <a:solidFill>
                  <a:srgbClr val="FFC000"/>
                </a:solidFill>
                <a:latin typeface="Arial Black" pitchFamily="34" charset="0"/>
              </a:rPr>
              <a:t>Where do </a:t>
            </a:r>
          </a:p>
          <a:p>
            <a:pPr algn="ctr"/>
            <a:r>
              <a:rPr lang="en-US" sz="3200" dirty="0">
                <a:solidFill>
                  <a:srgbClr val="FFC000"/>
                </a:solidFill>
                <a:latin typeface="Arial Black" pitchFamily="34" charset="0"/>
              </a:rPr>
              <a:t>they grow?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557" y="-1"/>
            <a:ext cx="6371598" cy="6826713"/>
          </a:xfrm>
          <a:prstGeom prst="rect">
            <a:avLst/>
          </a:prstGeom>
        </p:spPr>
      </p:pic>
      <p:sp>
        <p:nvSpPr>
          <p:cNvPr id="27" name="Text Placeholder 26"/>
          <p:cNvSpPr>
            <a:spLocks noGrp="1"/>
          </p:cNvSpPr>
          <p:nvPr>
            <p:ph type="body" sz="half" idx="2"/>
          </p:nvPr>
        </p:nvSpPr>
        <p:spPr>
          <a:xfrm>
            <a:off x="8049986" y="1839890"/>
            <a:ext cx="3761014" cy="4166772"/>
          </a:xfrm>
        </p:spPr>
        <p:txBody>
          <a:bodyPr>
            <a:normAutofit/>
          </a:bodyPr>
          <a:lstStyle/>
          <a:p>
            <a:r>
              <a:rPr lang="en-US" sz="2400" b="1" dirty="0"/>
              <a:t>Glades, Hendry, Martin, Okeechobee and Palm Beach counties produce Lettuce in Florida. </a:t>
            </a:r>
          </a:p>
        </p:txBody>
      </p:sp>
    </p:spTree>
    <p:extLst>
      <p:ext uri="{BB962C8B-B14F-4D97-AF65-F5344CB8AC3E}">
        <p14:creationId xmlns:p14="http://schemas.microsoft.com/office/powerpoint/2010/main" val="2525802876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7524</TotalTime>
  <Words>190</Words>
  <Application>Microsoft Office PowerPoint</Application>
  <PresentationFormat>Widescreen</PresentationFormat>
  <Paragraphs>31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NUTRITION NUGGET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Lettuce PPT K-2</dc:title>
  <dc:creator>Rachel Shaffer;Hatakka, Kristi</dc:creator>
  <cp:lastModifiedBy>Reid, Paige</cp:lastModifiedBy>
  <cp:revision>186</cp:revision>
  <dcterms:created xsi:type="dcterms:W3CDTF">2016-08-25T17:43:54Z</dcterms:created>
  <dcterms:modified xsi:type="dcterms:W3CDTF">2018-05-30T13:48:15Z</dcterms:modified>
</cp:coreProperties>
</file>