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7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42" autoAdjust="0"/>
    <p:restoredTop sz="75092" autoAdjust="0"/>
  </p:normalViewPr>
  <p:slideViewPr>
    <p:cSldViewPr snapToGrid="0">
      <p:cViewPr varScale="1">
        <p:scale>
          <a:sx n="100" d="100"/>
          <a:sy n="100" d="100"/>
        </p:scale>
        <p:origin x="192" y="28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99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are going to learn about the Kiwi!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1D7B1-3A1D-6B42-B3B7-441C7F86C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" y="1397000"/>
            <a:ext cx="596265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Kiwi originated in China and was originally called the “Chinese Gooseberry.”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Eating two kiwis right before bedtime will help make you fall asleep quicker!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07369A-DEED-7846-8419-BFC6098F9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450" y="1162594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42B7-6253-4E79-9414-DF62C748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66BC2-D902-4080-9504-358BFB46E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550" y="1643061"/>
            <a:ext cx="3949700" cy="36195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Kiwis can help boost your immune system, and have more than double the Vitamin C that is found in Oranges. </a:t>
            </a:r>
          </a:p>
          <a:p>
            <a:r>
              <a:rPr lang="en-US" b="1" dirty="0">
                <a:solidFill>
                  <a:schemeClr val="bg1"/>
                </a:solidFill>
              </a:rPr>
              <a:t>Kiwis can help reduce the symptoms of asthma. </a:t>
            </a:r>
          </a:p>
          <a:p>
            <a:r>
              <a:rPr lang="en-US" b="1" dirty="0">
                <a:solidFill>
                  <a:schemeClr val="bg1"/>
                </a:solidFill>
              </a:rPr>
              <a:t>Kiwis can help your digestive system.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D9C703-29EE-A84C-8D26-A57319D8D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350" y="1367527"/>
            <a:ext cx="63627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77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2420" y="699884"/>
            <a:ext cx="407162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Where is Kiwi grown?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845820" y="2087797"/>
            <a:ext cx="300482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Today, most kiwis eaten in the United States come from California.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China, Italy, New Zealand and Chile also produce Kiwi.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7D610-B828-E94F-8C50-F1E8DDDFC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720" y="1974849"/>
            <a:ext cx="665287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16104</TotalTime>
  <Words>119</Words>
  <Application>Microsoft Macintosh PowerPoint</Application>
  <PresentationFormat>Widescreen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Where is Kiwi grown?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2018-07-20T19:46:02Z</dcterms:modified>
</cp:coreProperties>
</file>