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276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0951" autoAdjust="0"/>
  </p:normalViewPr>
  <p:slideViewPr>
    <p:cSldViewPr snapToGrid="0">
      <p:cViewPr>
        <p:scale>
          <a:sx n="111" d="100"/>
          <a:sy n="111" d="100"/>
        </p:scale>
        <p:origin x="1008" y="8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246769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the Heart of Palm!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Who has tried this vegetable before?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0B3F13-E7F5-1746-82E6-8A8909C3A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345" y="530578"/>
            <a:ext cx="4350014" cy="580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261161" y="2058738"/>
            <a:ext cx="4227615" cy="2377796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/>
              <a:t>Hearts of Palm is a type of vegetable harvested from certain palm trees.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1800" b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1800" b="1" dirty="0"/>
              <a:t>They are known as a tropical fruit. 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89157" y="625048"/>
            <a:ext cx="4371622" cy="72248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DD4B8-151B-F34A-9517-47043B171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7311" y="1347537"/>
            <a:ext cx="64516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75197" y="272536"/>
            <a:ext cx="4747197" cy="1397860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41830" y="1390978"/>
            <a:ext cx="4430170" cy="48440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Heart of Palm contains Potassium, which keeps your heartbeat regular! 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i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/>
              <a:t>Heart of palm contains vitamin C, which is a well-known booster of the immune system.</a:t>
            </a: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6E409-0641-064D-B555-BAC55A324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964" y="1287925"/>
            <a:ext cx="64516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307212" y="802216"/>
            <a:ext cx="4172190" cy="4452691"/>
          </a:xfrm>
        </p:spPr>
        <p:txBody>
          <a:bodyPr>
            <a:normAutofit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pPr lvl="0">
              <a:spcBef>
                <a:spcPts val="600"/>
              </a:spcBef>
              <a:buClr>
                <a:srgbClr val="FFC000"/>
              </a:buClr>
            </a:pPr>
            <a:endParaRPr lang="en-US" sz="1800" b="1" dirty="0"/>
          </a:p>
          <a:p>
            <a:pPr lvl="0">
              <a:spcBef>
                <a:spcPts val="600"/>
              </a:spcBef>
              <a:buClr>
                <a:srgbClr val="FFC000"/>
              </a:buClr>
            </a:pPr>
            <a:r>
              <a:rPr lang="en-US" sz="1800" b="1" dirty="0"/>
              <a:t>Hearts of Palm has a crisp texture. This makes it an ideal addition to salads and stir-fry meals.</a:t>
            </a:r>
          </a:p>
          <a:p>
            <a:pPr lvl="0">
              <a:spcBef>
                <a:spcPts val="600"/>
              </a:spcBef>
              <a:buClr>
                <a:srgbClr val="FFC000"/>
              </a:buClr>
            </a:pP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600"/>
              </a:spcBef>
              <a:buClr>
                <a:srgbClr val="FFC000"/>
              </a:buClr>
            </a:pPr>
            <a:r>
              <a:rPr lang="en-US" sz="1800" b="1" dirty="0"/>
              <a:t>They can be blended into dips, tossed on the grill, sautéed, or baked topped with your favorite cheese.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D86E29-4802-4B4B-9CD3-C2AAC4702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936" y="1195327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51098" y="721908"/>
            <a:ext cx="4394264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930141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This vegetable is often grown in Costa Rica!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D69ECD-6C6D-6147-8B10-201543464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247" y="905236"/>
            <a:ext cx="6684881" cy="519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16101</TotalTime>
  <Words>143</Words>
  <Application>Microsoft Macintosh PowerPoint</Application>
  <PresentationFormat>Widescreen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Did you know?</vt:lpstr>
      <vt:lpstr>NUTRITION NUGGET</vt:lpstr>
      <vt:lpstr>PowerPoint Presentation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466</cp:revision>
  <cp:lastPrinted>2017-03-29T19:32:31Z</cp:lastPrinted>
  <dcterms:created xsi:type="dcterms:W3CDTF">2016-08-25T17:43:54Z</dcterms:created>
  <dcterms:modified xsi:type="dcterms:W3CDTF">2018-07-20T19:35:20Z</dcterms:modified>
</cp:coreProperties>
</file>