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8" r:id="rId2"/>
    <p:sldId id="277" r:id="rId3"/>
    <p:sldId id="273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AA4B"/>
    <a:srgbClr val="F44275"/>
    <a:srgbClr val="2AA85D"/>
    <a:srgbClr val="D56161"/>
    <a:srgbClr val="0092D2"/>
    <a:srgbClr val="092111"/>
    <a:srgbClr val="240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55" autoAdjust="0"/>
    <p:restoredTop sz="75100" autoAdjust="0"/>
  </p:normalViewPr>
  <p:slideViewPr>
    <p:cSldViewPr snapToGrid="0">
      <p:cViewPr varScale="1">
        <p:scale>
          <a:sx n="97" d="100"/>
          <a:sy n="97" d="100"/>
        </p:scale>
        <p:origin x="1712" y="2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NW_PPT_Template_Lg-0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2430" y="1174750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spc="0" baseline="0">
                <a:solidFill>
                  <a:schemeClr val="tx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180" y="3921531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NW_PPT_Template_Lg-06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FNW_PPT_Template_Lg-1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4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0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NW_PPT_Template_Lg-07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8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9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10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6633" y="5207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venir Book"/>
                <a:cs typeface="Avenir Book"/>
              </a:defRPr>
            </a:lvl1pPr>
            <a:lvl2pPr>
              <a:defRPr>
                <a:solidFill>
                  <a:srgbClr val="2A1A00"/>
                </a:solidFill>
                <a:latin typeface="Avenir Book"/>
                <a:cs typeface="Avenir Book"/>
              </a:defRPr>
            </a:lvl2pPr>
            <a:lvl3pPr>
              <a:defRPr>
                <a:solidFill>
                  <a:srgbClr val="2A1A00"/>
                </a:solidFill>
                <a:latin typeface="Avenir Book"/>
                <a:cs typeface="Avenir Book"/>
              </a:defRPr>
            </a:lvl3pPr>
            <a:lvl4pPr>
              <a:defRPr>
                <a:solidFill>
                  <a:srgbClr val="2A1A00"/>
                </a:solidFill>
                <a:latin typeface="Avenir Book"/>
                <a:cs typeface="Avenir Book"/>
              </a:defRPr>
            </a:lvl4pPr>
            <a:lvl5pPr>
              <a:defRPr>
                <a:solidFill>
                  <a:srgbClr val="2A1A00"/>
                </a:solidFill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454424" y="2164323"/>
            <a:ext cx="4577255" cy="1384995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Hello! Today we will learn about Guava!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1652A6-0490-764B-84FA-6147E78072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79" t="2675" r="8998" b="3444"/>
          <a:stretch/>
        </p:blipFill>
        <p:spPr>
          <a:xfrm>
            <a:off x="728870" y="968385"/>
            <a:ext cx="6155427" cy="488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8"/>
            <a:ext cx="4227615" cy="5064838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Guava is a subtropical fruit and does not like cold weather.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Guava was a favorite fruit of the Ancient Aztecs and Incas. </a:t>
            </a:r>
          </a:p>
        </p:txBody>
      </p:sp>
      <p:sp>
        <p:nvSpPr>
          <p:cNvPr id="19" name="Title 7"/>
          <p:cNvSpPr>
            <a:spLocks noGrp="1"/>
          </p:cNvSpPr>
          <p:nvPr>
            <p:ph type="title"/>
          </p:nvPr>
        </p:nvSpPr>
        <p:spPr>
          <a:xfrm>
            <a:off x="-129132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F6023-7D36-364E-9869-94F66E260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6143" y="1347538"/>
            <a:ext cx="6477000" cy="429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06.png"/>
          <p:cNvPicPr>
            <a:picLocks noChangeAspect="1"/>
          </p:cNvPicPr>
          <p:nvPr/>
        </p:nvPicPr>
        <p:blipFill rotWithShape="1">
          <a:blip r:embed="rId3"/>
          <a:srcRect l="-21" r="17849"/>
          <a:stretch/>
        </p:blipFill>
        <p:spPr>
          <a:xfrm>
            <a:off x="1649136" y="0"/>
            <a:ext cx="9692640" cy="6858000"/>
          </a:xfrm>
          <a:prstGeom prst="rect">
            <a:avLst/>
          </a:prstGeom>
        </p:spPr>
      </p:pic>
      <p:sp>
        <p:nvSpPr>
          <p:cNvPr id="12" name="Title 10"/>
          <p:cNvSpPr>
            <a:spLocks noGrp="1"/>
          </p:cNvSpPr>
          <p:nvPr>
            <p:ph type="title"/>
          </p:nvPr>
        </p:nvSpPr>
        <p:spPr>
          <a:xfrm>
            <a:off x="314696" y="382384"/>
            <a:ext cx="5642876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4998" y="1781629"/>
            <a:ext cx="5552574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lnSpc>
                <a:spcPct val="110000"/>
              </a:lnSpc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</a:pPr>
            <a:r>
              <a:rPr lang="en-US" sz="3600" b="1" dirty="0">
                <a:solidFill>
                  <a:srgbClr val="FFD28A"/>
                </a:solidFill>
                <a:latin typeface="Avenir Next Demi Bold"/>
              </a:rPr>
              <a:t>Guavas are a super fruit!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DE1F981-8333-4840-8AFA-F22ADB7D0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61284" y="2860930"/>
            <a:ext cx="3949700" cy="3619500"/>
          </a:xfrm>
        </p:spPr>
        <p:txBody>
          <a:bodyPr/>
          <a:lstStyle/>
          <a:p>
            <a:r>
              <a:rPr lang="en-US" dirty="0"/>
              <a:t>They have Vitamins, minerals and antioxidants. </a:t>
            </a:r>
          </a:p>
          <a:p>
            <a:r>
              <a:rPr lang="en-US" dirty="0"/>
              <a:t>Guava has Vitamin C that helps the body to fight against infection,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B1D0B0F-38A4-4B6A-BA3D-2A7385E25A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2912" y="894401"/>
            <a:ext cx="4004995" cy="485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9709</TotalTime>
  <Words>72</Words>
  <Application>Microsoft Macintosh PowerPoint</Application>
  <PresentationFormat>Widescreen</PresentationFormat>
  <Paragraphs>12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Strawberry PPT 3-5</dc:title>
  <dc:creator>Rachel Shaffer;Hatakka, Kristi</dc:creator>
  <cp:lastModifiedBy>Anderson, Elizabeth</cp:lastModifiedBy>
  <cp:revision>259</cp:revision>
  <dcterms:created xsi:type="dcterms:W3CDTF">2016-08-25T17:43:54Z</dcterms:created>
  <dcterms:modified xsi:type="dcterms:W3CDTF">2018-07-20T19:26:55Z</dcterms:modified>
</cp:coreProperties>
</file>