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8" r:id="rId2"/>
    <p:sldId id="277" r:id="rId3"/>
    <p:sldId id="30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27" autoAdjust="0"/>
    <p:restoredTop sz="89428" autoAdjust="0"/>
  </p:normalViewPr>
  <p:slideViewPr>
    <p:cSldViewPr snapToGrid="0">
      <p:cViewPr varScale="1">
        <p:scale>
          <a:sx n="91" d="100"/>
          <a:sy n="91" d="100"/>
        </p:scale>
        <p:origin x="192" y="92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7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954107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are going to be learning about grapes!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04B817-B58D-1D43-AE5A-C9097F2FC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78" y="1296346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Grapes are a type of berry.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There are about 8,000 varieties of grapes.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Raisins are dried grapes.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1CD1F8-969E-4B49-9144-631811960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8261"/>
            <a:ext cx="6096000" cy="457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1F39D7-1274-8D4E-AD5F-40A2BA3CA7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416"/>
          <a:stretch/>
        </p:blipFill>
        <p:spPr>
          <a:xfrm>
            <a:off x="5256628" y="4276577"/>
            <a:ext cx="4513993" cy="238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A1B3F-381F-48A1-A023-0370C3770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504289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ECC7D-414C-46BD-82D5-04D60AD24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1886673"/>
            <a:ext cx="3949700" cy="3619500"/>
          </a:xfrm>
        </p:spPr>
        <p:txBody>
          <a:bodyPr/>
          <a:lstStyle/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Grapes have </a:t>
            </a:r>
            <a:r>
              <a:rPr lang="en-US" sz="2100" b="1">
                <a:solidFill>
                  <a:schemeClr val="bg1"/>
                </a:solidFill>
              </a:rPr>
              <a:t>Vitamin C, </a:t>
            </a:r>
            <a:r>
              <a:rPr lang="en-US" sz="2100" b="1" dirty="0">
                <a:solidFill>
                  <a:schemeClr val="bg1"/>
                </a:solidFill>
              </a:rPr>
              <a:t>which can help in the growth of blood vessels. </a:t>
            </a: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Grapes have potassium and calcium, helping your heart function and your teeth and bones grow. 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B25BA9-EF1B-534F-9C01-44A6611376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56200" y="1343597"/>
            <a:ext cx="6321425" cy="4218431"/>
          </a:xfrm>
        </p:spPr>
      </p:pic>
    </p:spTree>
    <p:extLst>
      <p:ext uri="{BB962C8B-B14F-4D97-AF65-F5344CB8AC3E}">
        <p14:creationId xmlns:p14="http://schemas.microsoft.com/office/powerpoint/2010/main" val="1867229712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16104</TotalTime>
  <Words>74</Words>
  <Application>Microsoft Macintosh PowerPoint</Application>
  <PresentationFormat>Widescreen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468</cp:revision>
  <cp:lastPrinted>2017-03-29T19:32:31Z</cp:lastPrinted>
  <dcterms:created xsi:type="dcterms:W3CDTF">2016-08-25T17:43:54Z</dcterms:created>
  <dcterms:modified xsi:type="dcterms:W3CDTF">2018-07-20T19:24:45Z</dcterms:modified>
</cp:coreProperties>
</file>