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8" r:id="rId2"/>
    <p:sldId id="264" r:id="rId3"/>
    <p:sldId id="277" r:id="rId4"/>
    <p:sldId id="27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2D2"/>
    <a:srgbClr val="240489"/>
    <a:srgbClr val="2AA85D"/>
    <a:srgbClr val="092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7714" autoAdjust="0"/>
  </p:normalViewPr>
  <p:slideViewPr>
    <p:cSldViewPr snapToGrid="0">
      <p:cViewPr varScale="1">
        <p:scale>
          <a:sx n="89" d="100"/>
          <a:sy n="89" d="100"/>
        </p:scale>
        <p:origin x="143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Gregory and some pictures of</a:t>
            </a:r>
            <a:r>
              <a:rPr lang="en-US" baseline="0" dirty="0"/>
              <a:t> grapefruit grove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47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NW_PPT_Template_Lg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Meet a Farm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FNW_PPT_Template_Lg-05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2430" y="1174750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spc="0" baseline="0">
                <a:solidFill>
                  <a:schemeClr val="tx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180" y="3921531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NW_PPT_Template_Lg-06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NW_PPT_Template_Lg-1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NW_PPT_Template_Lg-07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8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1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6633" y="5207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venir Book"/>
                <a:cs typeface="Avenir Book"/>
              </a:defRPr>
            </a:lvl1pPr>
            <a:lvl2pPr>
              <a:defRPr>
                <a:solidFill>
                  <a:srgbClr val="2A1A00"/>
                </a:solidFill>
                <a:latin typeface="Avenir Book"/>
                <a:cs typeface="Avenir Book"/>
              </a:defRPr>
            </a:lvl2pPr>
            <a:lvl3pPr>
              <a:defRPr>
                <a:solidFill>
                  <a:srgbClr val="2A1A00"/>
                </a:solidFill>
                <a:latin typeface="Avenir Book"/>
                <a:cs typeface="Avenir Book"/>
              </a:defRPr>
            </a:lvl3pPr>
            <a:lvl4pPr>
              <a:defRPr>
                <a:solidFill>
                  <a:srgbClr val="2A1A00"/>
                </a:solidFill>
                <a:latin typeface="Avenir Book"/>
                <a:cs typeface="Avenir Book"/>
              </a:defRPr>
            </a:lvl4pPr>
            <a:lvl5pPr>
              <a:defRPr>
                <a:solidFill>
                  <a:srgbClr val="2A1A00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92495" y="1898105"/>
            <a:ext cx="4577255" cy="4401205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Hi, I’m Gregory, and today we are going to learn more about grapefruit!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My game plan is to teach you the rich history of Florida grapefruit and how healthy it is for your body. It’s game time!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330565" y="694588"/>
            <a:ext cx="4701114" cy="1492132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" t="1" r="82" b="25081"/>
          <a:stretch/>
        </p:blipFill>
        <p:spPr>
          <a:xfrm>
            <a:off x="316310" y="91440"/>
            <a:ext cx="4932584" cy="6766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1" r="65367"/>
          <a:stretch/>
        </p:blipFill>
        <p:spPr>
          <a:xfrm>
            <a:off x="4239491" y="4098707"/>
            <a:ext cx="2408316" cy="215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115" y="2980587"/>
            <a:ext cx="6500905" cy="3467149"/>
          </a:xfrm>
          <a:prstGeom prst="rect">
            <a:avLst/>
          </a:prstGeom>
        </p:spPr>
      </p:pic>
      <p:sp>
        <p:nvSpPr>
          <p:cNvPr id="12" name="Title 7"/>
          <p:cNvSpPr>
            <a:spLocks noGrp="1"/>
          </p:cNvSpPr>
          <p:nvPr>
            <p:ph type="title"/>
          </p:nvPr>
        </p:nvSpPr>
        <p:spPr>
          <a:xfrm>
            <a:off x="416874" y="418010"/>
            <a:ext cx="3937000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 about grapefruit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half" idx="1"/>
          </p:nvPr>
        </p:nvSpPr>
        <p:spPr>
          <a:xfrm>
            <a:off x="471549" y="2172112"/>
            <a:ext cx="3949700" cy="3619500"/>
          </a:xfrm>
        </p:spPr>
        <p:txBody>
          <a:bodyPr>
            <a:noAutofit/>
          </a:bodyPr>
          <a:lstStyle/>
          <a:p>
            <a:pPr marL="285750" lvl="0" indent="-28575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600" b="1" dirty="0">
                <a:latin typeface="Avenir Book"/>
              </a:rPr>
              <a:t>Ruby Red, Flame, Thompson, Marsh and Duncan are the most common varieties of Florida grapefruit. </a:t>
            </a:r>
          </a:p>
          <a:p>
            <a:pPr marL="285750" lvl="0" indent="-28575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600" b="1" dirty="0">
                <a:latin typeface="Avenir Book"/>
              </a:rPr>
              <a:t>Fresh grapefruit season typically runs from September through June. </a:t>
            </a:r>
          </a:p>
          <a:p>
            <a:pPr marL="285750" lvl="0" indent="-28575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600" b="1" dirty="0">
                <a:latin typeface="Avenir Book"/>
              </a:rPr>
              <a:t>Florida grapefruits are some of the juiciest and sweetest grapefruits in the world.</a:t>
            </a:r>
          </a:p>
          <a:p>
            <a:pPr marL="285750" lvl="0" indent="-28575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600" b="1">
                <a:latin typeface="Avenir Book"/>
              </a:rPr>
              <a:t>A healthy grapefruit tree can produce up to 350 pounds of grapefruit in one season!</a:t>
            </a:r>
            <a:endParaRPr lang="en-US" sz="1600" b="1" dirty="0"/>
          </a:p>
        </p:txBody>
      </p:sp>
      <p:pic>
        <p:nvPicPr>
          <p:cNvPr id="14" name="Picture 3" descr="H:\NEO\Outreach\Farm to School\HOM\School Materials\010 October Grapefruit\PowerPoint\links\typesofgrapefru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638" y="792163"/>
            <a:ext cx="6537861" cy="181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545776" y="2608236"/>
            <a:ext cx="1413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56161"/>
                </a:solidFill>
                <a:latin typeface="Arial Black" pitchFamily="34" charset="0"/>
              </a:rPr>
              <a:t>Ruby Red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8475" y="2611255"/>
            <a:ext cx="1640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C000"/>
                </a:solidFill>
                <a:latin typeface="Arial Black" pitchFamily="34" charset="0"/>
              </a:rPr>
              <a:t>Thompson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62503" y="2611255"/>
            <a:ext cx="1413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Flame</a:t>
            </a:r>
          </a:p>
        </p:txBody>
      </p:sp>
    </p:spTree>
    <p:extLst>
      <p:ext uri="{BB962C8B-B14F-4D97-AF65-F5344CB8AC3E}">
        <p14:creationId xmlns:p14="http://schemas.microsoft.com/office/powerpoint/2010/main" val="4285457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4" y="2185836"/>
            <a:ext cx="3835729" cy="4164164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Grapefruits grow best in subtropical climates and sandy soil.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Florida is the top producing state in the nation, followed by Texas and California.</a:t>
            </a:r>
            <a:endParaRPr lang="en-US" sz="2000" dirty="0"/>
          </a:p>
          <a:p>
            <a:endParaRPr lang="en-US" dirty="0"/>
          </a:p>
        </p:txBody>
      </p:sp>
      <p:sp>
        <p:nvSpPr>
          <p:cNvPr id="12" name="Title 7"/>
          <p:cNvSpPr>
            <a:spLocks noGrp="1"/>
          </p:cNvSpPr>
          <p:nvPr>
            <p:ph type="title"/>
          </p:nvPr>
        </p:nvSpPr>
        <p:spPr>
          <a:xfrm>
            <a:off x="416874" y="418011"/>
            <a:ext cx="3937000" cy="1517668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WHERE DO </a:t>
            </a:r>
            <a:br>
              <a:rPr lang="en-US" sz="32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sz="32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THEY GROW?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26"/>
          <a:stretch/>
        </p:blipFill>
        <p:spPr>
          <a:xfrm>
            <a:off x="5029198" y="439390"/>
            <a:ext cx="7162802" cy="47548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5407"/>
          <a:stretch/>
        </p:blipFill>
        <p:spPr>
          <a:xfrm>
            <a:off x="4750129" y="5659784"/>
            <a:ext cx="7441871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217" y="1362692"/>
            <a:ext cx="4936177" cy="4936177"/>
          </a:xfrm>
          <a:prstGeom prst="rect">
            <a:avLst/>
          </a:prstGeom>
        </p:spPr>
      </p:pic>
      <p:sp>
        <p:nvSpPr>
          <p:cNvPr id="7" name="Title 10"/>
          <p:cNvSpPr>
            <a:spLocks noGrp="1"/>
          </p:cNvSpPr>
          <p:nvPr>
            <p:ph type="title"/>
          </p:nvPr>
        </p:nvSpPr>
        <p:spPr>
          <a:xfrm>
            <a:off x="404998" y="382384"/>
            <a:ext cx="3937000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8" name="Content Placeholder 14"/>
          <p:cNvSpPr>
            <a:spLocks noGrp="1"/>
          </p:cNvSpPr>
          <p:nvPr>
            <p:ph sz="half" idx="1"/>
          </p:nvPr>
        </p:nvSpPr>
        <p:spPr>
          <a:xfrm>
            <a:off x="495300" y="1781299"/>
            <a:ext cx="3949700" cy="4473451"/>
          </a:xfrm>
        </p:spPr>
        <p:txBody>
          <a:bodyPr>
            <a:normAutofit lnSpcReduction="10000"/>
          </a:bodyPr>
          <a:lstStyle/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dirty="0">
                <a:solidFill>
                  <a:schemeClr val="bg1"/>
                </a:solidFill>
              </a:rPr>
              <a:t>Is essential for the growth and repair of body tissues. </a:t>
            </a:r>
          </a:p>
          <a:p>
            <a:pPr lvl="0"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dirty="0">
                <a:solidFill>
                  <a:schemeClr val="bg1"/>
                </a:solidFill>
              </a:rPr>
              <a:t>Helps heal wounds and repair and maintain healthy cartilage, bones, teeth and skin.</a:t>
            </a:r>
          </a:p>
          <a:p>
            <a:pPr lvl="0"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dirty="0">
                <a:solidFill>
                  <a:schemeClr val="bg1"/>
                </a:solidFill>
              </a:rPr>
              <a:t>Acts as an antioxidant, fighting free radicals in the body. This may help prevent or delay certain cancers and heart disease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Content Placeholder 18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110382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0092D2"/>
                </a:solidFill>
              </a:rPr>
              <a:t>Citrus fruits, such as grapefruit, are a great source of vitamin C!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83388" y="2707575"/>
            <a:ext cx="190005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solidFill>
                <a:srgbClr val="0092D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i="1" dirty="0">
                <a:solidFill>
                  <a:srgbClr val="0092D2"/>
                </a:solidFill>
                <a:latin typeface="Arial" pitchFamily="34" charset="0"/>
                <a:cs typeface="Arial" pitchFamily="34" charset="0"/>
              </a:rPr>
              <a:t>Your body cannot make vitamin C. It’s essential that you eat foods that contain this vitamin every day!</a:t>
            </a:r>
            <a:endParaRPr lang="en-US" b="1" dirty="0">
              <a:solidFill>
                <a:srgbClr val="0092D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4063</TotalTime>
  <Words>242</Words>
  <Application>Microsoft Office PowerPoint</Application>
  <PresentationFormat>Widescreen</PresentationFormat>
  <Paragraphs>27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 about grapefruit</vt:lpstr>
      <vt:lpstr>WHERE DO  THEY GROW?</vt:lpstr>
      <vt:lpstr>NUTRITION NUGGET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Grapefruit 3-5</dc:title>
  <dc:creator>Rachel.Shaffer@freshfromflorida.com;Kristi.Hatakka@freshfromflorida.com</dc:creator>
  <cp:lastModifiedBy>Reid, Paige</cp:lastModifiedBy>
  <cp:revision>96</cp:revision>
  <dcterms:created xsi:type="dcterms:W3CDTF">2016-08-25T17:43:54Z</dcterms:created>
  <dcterms:modified xsi:type="dcterms:W3CDTF">2018-05-30T13:43:51Z</dcterms:modified>
</cp:coreProperties>
</file>