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307" r:id="rId4"/>
    <p:sldId id="30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7"/>
    <a:srgbClr val="EA9100"/>
    <a:srgbClr val="F44275"/>
    <a:srgbClr val="DA3C43"/>
    <a:srgbClr val="F5CE39"/>
    <a:srgbClr val="4FA7D0"/>
    <a:srgbClr val="FFD28A"/>
    <a:srgbClr val="2AA85D"/>
    <a:srgbClr val="ED6613"/>
    <a:srgbClr val="02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2" autoAdjust="0"/>
    <p:restoredTop sz="75100" autoAdjust="0"/>
  </p:normalViewPr>
  <p:slideViewPr>
    <p:cSldViewPr snapToGrid="0">
      <p:cViewPr varScale="1">
        <p:scale>
          <a:sx n="97" d="100"/>
          <a:sy n="97" d="100"/>
        </p:scale>
        <p:origin x="1536" y="1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1384995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Today we are going to be learning about cucumbers!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142876-7834-7B47-B287-69F550964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11" y="1253150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Cucumbers are 96% water.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Most of the flavor in the cucumber comes from the seeds.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The smell of cucumbers helps people relax.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The outside waxy coating on a smooth cucumber can erase ink. 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13386A-A5BD-A644-94F4-B0FA7A5F3D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7593" y="1347537"/>
            <a:ext cx="6671570" cy="444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A1B3F-381F-48A1-A023-0370C3770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504289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ECC7D-414C-46BD-82D5-04D60AD241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250" y="1886673"/>
            <a:ext cx="3949700" cy="4467828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2100" b="1" dirty="0">
                <a:solidFill>
                  <a:schemeClr val="bg1"/>
                </a:solidFill>
              </a:rPr>
              <a:t>Cucumbers give you energy because they are full of Vitamin B and carbohydrates. </a:t>
            </a:r>
          </a:p>
          <a:p>
            <a:pPr marL="342900" lvl="0" indent="-342900">
              <a:buClr>
                <a:srgbClr val="2A1A00">
                  <a:lumMod val="25000"/>
                  <a:lumOff val="75000"/>
                </a:srgbClr>
              </a:buClr>
            </a:pPr>
            <a:endParaRPr lang="en-US" sz="2100" b="1" dirty="0">
              <a:solidFill>
                <a:schemeClr val="bg1"/>
              </a:solidFill>
            </a:endParaRPr>
          </a:p>
          <a:p>
            <a:pPr marL="342900" lvl="0" indent="-342900"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2100" b="1" dirty="0">
                <a:solidFill>
                  <a:schemeClr val="bg1"/>
                </a:solidFill>
              </a:rPr>
              <a:t>Cucumbers also have a lot of Vitamin C. </a:t>
            </a:r>
          </a:p>
          <a:p>
            <a:pPr marL="342900" lvl="0" indent="-342900">
              <a:buClr>
                <a:srgbClr val="2A1A00">
                  <a:lumMod val="25000"/>
                  <a:lumOff val="75000"/>
                </a:srgbClr>
              </a:buClr>
            </a:pPr>
            <a:endParaRPr lang="en-US" sz="2100" b="1" dirty="0">
              <a:solidFill>
                <a:schemeClr val="bg1"/>
              </a:solidFill>
            </a:endParaRPr>
          </a:p>
          <a:p>
            <a:pPr marL="342900" lvl="0" indent="-342900"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2100" b="1" dirty="0">
                <a:solidFill>
                  <a:schemeClr val="bg1"/>
                </a:solidFill>
              </a:rPr>
              <a:t>Since cucumbers are mostly water, they can help keep you hydrated. </a:t>
            </a:r>
          </a:p>
          <a:p>
            <a:pPr marL="342900" lvl="0" indent="-342900">
              <a:buClr>
                <a:srgbClr val="2A1A00">
                  <a:lumMod val="25000"/>
                  <a:lumOff val="75000"/>
                </a:srgbClr>
              </a:buClr>
            </a:pPr>
            <a:endParaRPr lang="en-US" sz="2100" b="1" dirty="0">
              <a:solidFill>
                <a:schemeClr val="bg1"/>
              </a:solidFill>
            </a:endParaRPr>
          </a:p>
          <a:p>
            <a:pPr marL="342900" lvl="0" indent="-342900"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2100" b="1" dirty="0">
                <a:solidFill>
                  <a:schemeClr val="bg1"/>
                </a:solidFill>
              </a:rPr>
              <a:t>Cucumbers can help sooth your skin, and reduce irritation or swelling. </a:t>
            </a:r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2C8ACB6-9858-624E-83DA-C3B0FA957E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56200" y="782264"/>
            <a:ext cx="6321425" cy="5341097"/>
          </a:xfrm>
        </p:spPr>
      </p:pic>
    </p:spTree>
    <p:extLst>
      <p:ext uri="{BB962C8B-B14F-4D97-AF65-F5344CB8AC3E}">
        <p14:creationId xmlns:p14="http://schemas.microsoft.com/office/powerpoint/2010/main" val="1867229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Florida Grows cucumbers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73380" y="2252897"/>
            <a:ext cx="3949700" cy="4248263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400" b="1" dirty="0"/>
              <a:t>In Florida, cucumbers have two growing seasons!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sz="2400" b="1" dirty="0"/>
          </a:p>
          <a:p>
            <a:pPr lvl="1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US" sz="2200" b="1" dirty="0"/>
              <a:t>March - May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US" sz="2200" b="1" dirty="0"/>
              <a:t>October - December </a:t>
            </a:r>
          </a:p>
        </p:txBody>
      </p:sp>
      <p:pic>
        <p:nvPicPr>
          <p:cNvPr id="2" name="Picture 2" descr="Image result for florida map">
            <a:extLst>
              <a:ext uri="{FF2B5EF4-FFF2-40B4-BE49-F238E27FC236}">
                <a16:creationId xmlns:a16="http://schemas.microsoft.com/office/drawing/2014/main" id="{9E074382-D80D-4CD8-A913-A9341AEEA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362" y="937548"/>
            <a:ext cx="5072886" cy="5183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Image result for fresh from florida logo">
            <a:extLst>
              <a:ext uri="{FF2B5EF4-FFF2-40B4-BE49-F238E27FC236}">
                <a16:creationId xmlns:a16="http://schemas.microsoft.com/office/drawing/2014/main" id="{21F20E4C-049E-42BA-9A47-8FBE4EF80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362" y="2407534"/>
            <a:ext cx="2155206" cy="3078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16108</TotalTime>
  <Words>127</Words>
  <Application>Microsoft Macintosh PowerPoint</Application>
  <PresentationFormat>Widescreen</PresentationFormat>
  <Paragraphs>23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  <vt:lpstr>Florida Grows cucumbers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468</cp:revision>
  <cp:lastPrinted>2017-03-29T19:32:31Z</cp:lastPrinted>
  <dcterms:created xsi:type="dcterms:W3CDTF">2016-08-25T17:43:54Z</dcterms:created>
  <dcterms:modified xsi:type="dcterms:W3CDTF">2018-07-20T19:21:33Z</dcterms:modified>
</cp:coreProperties>
</file>