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338" r:id="rId4"/>
    <p:sldId id="273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6E"/>
    <a:srgbClr val="FFD28A"/>
    <a:srgbClr val="EBAA4B"/>
    <a:srgbClr val="2AA85D"/>
    <a:srgbClr val="F44275"/>
    <a:srgbClr val="02AF6E"/>
    <a:srgbClr val="21AEE4"/>
    <a:srgbClr val="0092D2"/>
    <a:srgbClr val="D56161"/>
    <a:srgbClr val="092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75" autoAdjust="0"/>
    <p:restoredTop sz="75100" autoAdjust="0"/>
  </p:normalViewPr>
  <p:slideViewPr>
    <p:cSldViewPr snapToGrid="0">
      <p:cViewPr varScale="1">
        <p:scale>
          <a:sx n="53" d="100"/>
          <a:sy n="53" d="100"/>
        </p:scale>
        <p:origin x="24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 charset="0"/>
              </a:defRPr>
            </a:lvl1pPr>
          </a:lstStyle>
          <a:p>
            <a:fld id="{59EF848D-BB6A-463E-ADE4-B4C89F66527F}" type="datetimeFigureOut">
              <a:rPr lang="en-US" smtClean="0"/>
              <a:pPr/>
              <a:t>5/21/2018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 charset="0"/>
              </a:defRPr>
            </a:lvl1pPr>
          </a:lstStyle>
          <a:p>
            <a:fld id="{4B1B57EC-FDE0-4863-A8CA-C6576D3DAD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b="1" i="0" kern="1200" cap="all" spc="200" baseline="0">
          <a:solidFill>
            <a:schemeClr val="tx2"/>
          </a:solidFill>
          <a:latin typeface="Arial Bold" charset="0"/>
          <a:ea typeface="+mj-ea"/>
          <a:cs typeface="Arial Bold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1">
              <a:lumMod val="65000"/>
              <a:lumOff val="35000"/>
            </a:schemeClr>
          </a:solidFill>
          <a:latin typeface="Arial" charset="0"/>
          <a:ea typeface="+mn-ea"/>
          <a:cs typeface="Arial" charset="0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b="0" i="0" kern="1200">
          <a:solidFill>
            <a:schemeClr val="tx1">
              <a:lumMod val="65000"/>
              <a:lumOff val="35000"/>
            </a:schemeClr>
          </a:solidFill>
          <a:latin typeface="Arial" charset="0"/>
          <a:ea typeface="+mn-ea"/>
          <a:cs typeface="Arial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65000"/>
              <a:lumOff val="35000"/>
            </a:schemeClr>
          </a:solidFill>
          <a:latin typeface="Arial" charset="0"/>
          <a:ea typeface="+mn-ea"/>
          <a:cs typeface="Arial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b="0" i="0" kern="1200">
          <a:solidFill>
            <a:schemeClr val="tx1">
              <a:lumMod val="65000"/>
              <a:lumOff val="35000"/>
            </a:schemeClr>
          </a:solidFill>
          <a:latin typeface="Arial" charset="0"/>
          <a:ea typeface="+mn-ea"/>
          <a:cs typeface="Arial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65000"/>
              <a:lumOff val="35000"/>
            </a:schemeClr>
          </a:solidFill>
          <a:latin typeface="Arial" charset="0"/>
          <a:ea typeface="+mn-ea"/>
          <a:cs typeface="Arial" charset="0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owinghaldane.com/pics/resources/4th/CORNplant-diagram-4th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717" y="916670"/>
            <a:ext cx="5212080" cy="34677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7392495" y="1898105"/>
            <a:ext cx="4577255" cy="3970318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 Bold" charset="0"/>
              </a:rPr>
              <a:t>I’m Carrie Sweet Corn,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 Bold" charset="0"/>
              </a:rPr>
              <a:t>this month’s star performer. </a:t>
            </a:r>
          </a:p>
          <a:p>
            <a:pPr algn="ctr"/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rial Bold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 Bold" charset="0"/>
              </a:rPr>
              <a:t>Ready to hear the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 Bold" charset="0"/>
              </a:rPr>
              <a:t>a-maize-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 Bold" charset="0"/>
              </a:rPr>
              <a:t>ing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 Bold" charset="0"/>
              </a:rPr>
              <a:t> story of Florida sweet corn?</a:t>
            </a:r>
          </a:p>
          <a:p>
            <a:pPr algn="ctr"/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rial Bold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 Bold" charset="0"/>
              </a:rPr>
              <a:t>Let the show begin!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rial Bold" charset="0"/>
              </a:rPr>
              <a:t>What we are learning today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861" y="2348417"/>
            <a:ext cx="1921152" cy="4072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30609" y="1572824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24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An average ear of corn has 500-1000 kernels. </a:t>
            </a:r>
          </a:p>
          <a:p>
            <a:pPr marL="285750" lvl="0" indent="-285750">
              <a:spcBef>
                <a:spcPts val="24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Corn is a member of the cereal grass family.</a:t>
            </a:r>
          </a:p>
          <a:p>
            <a:pPr marL="285750" lvl="0" indent="-285750">
              <a:spcBef>
                <a:spcPts val="24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One ear of corn contains about the same amount of calories as a banana.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2021" y="-1"/>
            <a:ext cx="6541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98210" y="0"/>
            <a:ext cx="709379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26761" y="527760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226" y="2293249"/>
            <a:ext cx="4062922" cy="3593591"/>
          </a:xfrm>
        </p:spPr>
        <p:txBody>
          <a:bodyPr>
            <a:normAutofit/>
          </a:bodyPr>
          <a:lstStyle/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</a:rPr>
              <a:t>Corn is a staple food crop that was initially grown in Mexico.</a:t>
            </a:r>
          </a:p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</a:rPr>
              <a:t>In many parts of the world corn is still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known as maize.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3798" y="5532897"/>
            <a:ext cx="4062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000" dirty="0">
                <a:solidFill>
                  <a:srgbClr val="EBAA4B"/>
                </a:solidFill>
              </a:rPr>
              <a:t>Refer to </a:t>
            </a:r>
            <a:r>
              <a:rPr lang="en-US" sz="2000" b="1" u="sng" dirty="0">
                <a:solidFill>
                  <a:srgbClr val="EBAA4B"/>
                </a:solidFill>
                <a:hlinkClick r:id="rId3"/>
              </a:rPr>
              <a:t>this resource </a:t>
            </a:r>
            <a:r>
              <a:rPr lang="en-US" sz="2000" dirty="0">
                <a:solidFill>
                  <a:srgbClr val="EBAA4B"/>
                </a:solidFill>
              </a:rPr>
              <a:t>to learn more about the origin of corn.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6336" y="820368"/>
            <a:ext cx="5906900" cy="3568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Rounded Rectangular Callout 5"/>
          <p:cNvSpPr/>
          <p:nvPr/>
        </p:nvSpPr>
        <p:spPr>
          <a:xfrm>
            <a:off x="7509630" y="5209488"/>
            <a:ext cx="4209619" cy="796122"/>
          </a:xfrm>
          <a:prstGeom prst="wedgeRoundRectCallout">
            <a:avLst>
              <a:gd name="adj1" fmla="val -44447"/>
              <a:gd name="adj2" fmla="val 928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19th Century maize cultivation 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r>
              <a:rPr lang="en-US" b="1" dirty="0">
                <a:latin typeface="Arial" pitchFamily="34" charset="0"/>
                <a:cs typeface="Arial" pitchFamily="34" charset="0"/>
              </a:rPr>
              <a:t>in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Viye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, Angola.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6199" y="3658269"/>
            <a:ext cx="2377956" cy="319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899" t="25" r="17792" b="-25"/>
          <a:stretch/>
        </p:blipFill>
        <p:spPr>
          <a:xfrm>
            <a:off x="4306824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149780" y="264260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278099" y="1468620"/>
            <a:ext cx="5749602" cy="4844090"/>
          </a:xfrm>
        </p:spPr>
        <p:txBody>
          <a:bodyPr>
            <a:noAutofit/>
          </a:bodyPr>
          <a:lstStyle/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solidFill>
                  <a:schemeClr val="bg1"/>
                </a:solidFill>
              </a:rPr>
              <a:t>Corn contains several B vitamins, 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which are essential for: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Supporting the body's metabolism 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Producing energy; and 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Aiding the body in fighting disease and infection. </a:t>
            </a:r>
          </a:p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1800" b="1" dirty="0">
              <a:solidFill>
                <a:schemeClr val="bg1"/>
              </a:solidFill>
            </a:endParaRPr>
          </a:p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solidFill>
                  <a:schemeClr val="bg1"/>
                </a:solidFill>
              </a:rPr>
              <a:t>Corn is a good source of vitamin C, magnesium and phosphorus.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Vitamin C helps keep your immune system strong.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Magnesium plays a role in maintaining healthy bones and a healthy heart.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55580" y="1057628"/>
            <a:ext cx="49928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i="1" dirty="0">
                <a:solidFill>
                  <a:srgbClr val="EBAA4B"/>
                </a:solidFill>
              </a:rPr>
              <a:t>The fiber found in sweet corn helps provide fullness after meals, which can help you achieve and maintain a healthy weight.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4029" y="2525458"/>
            <a:ext cx="4735917" cy="347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86080" y="2378346"/>
            <a:ext cx="3949700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 </a:t>
            </a: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Sweet corn is the fourth major vegetable crop produced in Florida. </a:t>
            </a: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Nearly 40,000 acres of land are planted with sweet corn every year. </a:t>
            </a:r>
          </a:p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263" y="494165"/>
            <a:ext cx="5675672" cy="596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15483</TotalTime>
  <Words>150</Words>
  <Application>Microsoft Office PowerPoint</Application>
  <PresentationFormat>Widescreen</PresentationFormat>
  <Paragraphs>39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 Black</vt:lpstr>
      <vt:lpstr>Arial Bold</vt:lpstr>
      <vt:lpstr>Arial Regular</vt:lpstr>
      <vt:lpstr>Arial Rounded MT Bold</vt:lpstr>
      <vt:lpstr>Gill Sans MT</vt:lpstr>
      <vt:lpstr>Badge</vt:lpstr>
      <vt:lpstr>PowerPoint Presentation</vt:lpstr>
      <vt:lpstr>FUN FACTS</vt:lpstr>
      <vt:lpstr>Did You Know?</vt:lpstr>
      <vt:lpstr>NUTRITION NUGGET</vt:lpstr>
      <vt:lpstr>Spot it  on the 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Corn PPT 3-5</dc:title>
  <dc:creator>Rachel Shaffer;Hatakka, Kristi</dc:creator>
  <cp:lastModifiedBy>Reid, Paige</cp:lastModifiedBy>
  <cp:revision>414</cp:revision>
  <cp:lastPrinted>2017-03-29T19:27:48Z</cp:lastPrinted>
  <dcterms:created xsi:type="dcterms:W3CDTF">2016-08-25T17:43:54Z</dcterms:created>
  <dcterms:modified xsi:type="dcterms:W3CDTF">2018-05-21T14:51:28Z</dcterms:modified>
</cp:coreProperties>
</file>