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8" r:id="rId2"/>
    <p:sldId id="277" r:id="rId3"/>
    <p:sldId id="307" r:id="rId4"/>
    <p:sldId id="30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47"/>
    <a:srgbClr val="EA9100"/>
    <a:srgbClr val="F44275"/>
    <a:srgbClr val="DA3C43"/>
    <a:srgbClr val="F5CE39"/>
    <a:srgbClr val="4FA7D0"/>
    <a:srgbClr val="FFD28A"/>
    <a:srgbClr val="2AA85D"/>
    <a:srgbClr val="ED6613"/>
    <a:srgbClr val="02AF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97" autoAdjust="0"/>
    <p:restoredTop sz="75128" autoAdjust="0"/>
  </p:normalViewPr>
  <p:slideViewPr>
    <p:cSldViewPr snapToGrid="0">
      <p:cViewPr varScale="1">
        <p:scale>
          <a:sx n="101" d="100"/>
          <a:sy n="101" d="100"/>
        </p:scale>
        <p:origin x="728" y="20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7/20/18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5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6326" y="1174751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b="1" spc="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076" y="3921532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" y="0"/>
            <a:ext cx="12187262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663677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947813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4856" y="746842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054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2959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125229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392495" y="1898105"/>
            <a:ext cx="4577255" cy="954107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Today we are going to be learning about cherries! 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EABDEF-8C27-8143-9999-6E3614012A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81" r="20924"/>
          <a:stretch/>
        </p:blipFill>
        <p:spPr>
          <a:xfrm>
            <a:off x="1435100" y="463549"/>
            <a:ext cx="4876800" cy="582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7"/>
            <a:ext cx="4227615" cy="5510463"/>
          </a:xfrm>
        </p:spPr>
        <p:txBody>
          <a:bodyPr>
            <a:normAutofit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Cherries are a summer fruit that is grown on trees.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Groups of cherry trees are called orchards.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Cherries are relatives of peaches, apricots and plums. </a:t>
            </a:r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-138758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DB40E9-8004-6C4C-8A68-7F51B3162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213350" y="1162594"/>
            <a:ext cx="6464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A1B3F-381F-48A1-A023-0370C3770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504289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ECC7D-414C-46BD-82D5-04D60AD241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6250" y="1886673"/>
            <a:ext cx="3949700" cy="3619500"/>
          </a:xfrm>
        </p:spPr>
        <p:txBody>
          <a:bodyPr/>
          <a:lstStyle/>
          <a:p>
            <a:pPr marL="342900" lvl="0" indent="-342900">
              <a:buClr>
                <a:srgbClr val="2A1A00">
                  <a:lumMod val="25000"/>
                  <a:lumOff val="75000"/>
                </a:srgbClr>
              </a:buClr>
            </a:pPr>
            <a:r>
              <a:rPr lang="en-US" sz="2100" b="1" dirty="0">
                <a:solidFill>
                  <a:schemeClr val="bg1"/>
                </a:solidFill>
              </a:rPr>
              <a:t>Cherries contain Vitamin C and dietary fibers.</a:t>
            </a:r>
          </a:p>
          <a:p>
            <a:pPr marL="342900" lvl="0" indent="-342900">
              <a:buClr>
                <a:srgbClr val="2A1A00">
                  <a:lumMod val="25000"/>
                  <a:lumOff val="75000"/>
                </a:srgbClr>
              </a:buClr>
            </a:pPr>
            <a:r>
              <a:rPr lang="en-US" sz="2100" b="1" dirty="0">
                <a:solidFill>
                  <a:schemeClr val="bg1"/>
                </a:solidFill>
              </a:rPr>
              <a:t>Cherries have potassium that plays a key role in growing muscles and keeping your heart and kidneys healthy. </a:t>
            </a:r>
          </a:p>
          <a:p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EEF9D54-3807-1F40-8729-CE4B2763AA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21312" y="1052512"/>
            <a:ext cx="5791200" cy="4800600"/>
          </a:xfrm>
        </p:spPr>
      </p:pic>
    </p:spTree>
    <p:extLst>
      <p:ext uri="{BB962C8B-B14F-4D97-AF65-F5344CB8AC3E}">
        <p14:creationId xmlns:p14="http://schemas.microsoft.com/office/powerpoint/2010/main" val="1867229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86080" y="687184"/>
            <a:ext cx="3937000" cy="199886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Spot it on the map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73380" y="2252897"/>
            <a:ext cx="3949700" cy="4248263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2400" b="1" dirty="0"/>
              <a:t>In the United States, most sweet cherries are grown in Washington, Oregon, California, Wisconsin, and Michigan.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1F3BB2-CE00-F945-B5F7-6293FBC5AE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470" b="18674"/>
          <a:stretch/>
        </p:blipFill>
        <p:spPr>
          <a:xfrm>
            <a:off x="4832349" y="1358898"/>
            <a:ext cx="6821819" cy="435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7420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4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05AE6E"/>
      </a:hlink>
      <a:folHlink>
        <a:srgbClr val="A4669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16093</TotalTime>
  <Words>105</Words>
  <Application>Microsoft Macintosh PowerPoint</Application>
  <PresentationFormat>Widescreen</PresentationFormat>
  <Paragraphs>14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FACTS</vt:lpstr>
      <vt:lpstr>NUTRITION NUGGET</vt:lpstr>
      <vt:lpstr>Spot it on the map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Anderson, Elizabeth</cp:lastModifiedBy>
  <cp:revision>465</cp:revision>
  <cp:lastPrinted>2017-03-29T19:32:31Z</cp:lastPrinted>
  <dcterms:created xsi:type="dcterms:W3CDTF">2016-08-25T17:43:54Z</dcterms:created>
  <dcterms:modified xsi:type="dcterms:W3CDTF">2018-07-20T19:19:19Z</dcterms:modified>
</cp:coreProperties>
</file>