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69" r:id="rId2"/>
    <p:sldId id="277" r:id="rId3"/>
    <p:sldId id="337" r:id="rId4"/>
    <p:sldId id="338" r:id="rId5"/>
    <p:sldId id="27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CE39"/>
    <a:srgbClr val="DA3C43"/>
    <a:srgbClr val="4FA7D0"/>
    <a:srgbClr val="FFD28A"/>
    <a:srgbClr val="2AA85D"/>
    <a:srgbClr val="ED6613"/>
    <a:srgbClr val="F44275"/>
    <a:srgbClr val="02AF6E"/>
    <a:srgbClr val="21AEE4"/>
    <a:srgbClr val="EBA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25" autoAdjust="0"/>
    <p:restoredTop sz="75099" autoAdjust="0"/>
  </p:normalViewPr>
  <p:slideViewPr>
    <p:cSldViewPr snapToGrid="0">
      <p:cViewPr varScale="1">
        <p:scale>
          <a:sx n="104" d="100"/>
          <a:sy n="104" d="100"/>
        </p:scale>
        <p:origin x="224" y="10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celery graphic?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5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Avocados are an excellent source of healthy fats, fiber, folate, potassium and vitamins C, E and K (USDA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Supertracker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heart-healthy fats are important for a healthy nervous system and heart.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Avocados also have the highest protein content of any fruit.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8375" y="817560"/>
            <a:ext cx="2269517" cy="49577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16241" y="597387"/>
            <a:ext cx="424263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</a:t>
            </a:r>
          </a:p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LEARNING TODAY</a:t>
            </a:r>
          </a:p>
        </p:txBody>
      </p:sp>
      <p:sp>
        <p:nvSpPr>
          <p:cNvPr id="6" name="Rectangle 5"/>
          <p:cNvSpPr/>
          <p:nvPr/>
        </p:nvSpPr>
        <p:spPr>
          <a:xfrm>
            <a:off x="7307179" y="1988223"/>
            <a:ext cx="47324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Howdy Partners!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I’m Cyrus Celery.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It’s time to saddle up and learn about Florida Celery.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Join me as we learn about Florida Celery production!</a:t>
            </a:r>
          </a:p>
        </p:txBody>
      </p:sp>
    </p:spTree>
    <p:extLst>
      <p:ext uri="{BB962C8B-B14F-4D97-AF65-F5344CB8AC3E}">
        <p14:creationId xmlns:p14="http://schemas.microsoft.com/office/powerpoint/2010/main" val="1945222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Garlands made of celery leaves were found in the tomb of a pharaoh who died in 1323 BC.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3D605-C518-7746-8D00-C77DF16E2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190" y="1482809"/>
            <a:ext cx="6605656" cy="438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/>
          <p:cNvSpPr>
            <a:spLocks noGrp="1"/>
          </p:cNvSpPr>
          <p:nvPr>
            <p:ph type="title"/>
          </p:nvPr>
        </p:nvSpPr>
        <p:spPr>
          <a:xfrm>
            <a:off x="-312727" y="-1162594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One celery stalk contains about five (5) calories.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Celery is high in vitamin K.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Vitamin K regulates blood clotting, assists in the transport of calcium throughout the body and decreases the risk of bone fractures.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5430">
            <a:off x="5426156" y="561845"/>
            <a:ext cx="3184673" cy="5927676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8499931" y="1171415"/>
            <a:ext cx="3465294" cy="1211978"/>
          </a:xfrm>
          <a:prstGeom prst="wedgeRoundRectCallout">
            <a:avLst>
              <a:gd name="adj1" fmla="val -44447"/>
              <a:gd name="adj2" fmla="val 928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Celery has vitamin K which helps transport Calcium.  That helps keep your bones strong!</a:t>
            </a:r>
          </a:p>
        </p:txBody>
      </p:sp>
    </p:spTree>
    <p:extLst>
      <p:ext uri="{BB962C8B-B14F-4D97-AF65-F5344CB8AC3E}">
        <p14:creationId xmlns:p14="http://schemas.microsoft.com/office/powerpoint/2010/main" val="182538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98210" y="0"/>
            <a:ext cx="709379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26761" y="527760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226" y="2293249"/>
            <a:ext cx="4062922" cy="3593591"/>
          </a:xfrm>
        </p:spPr>
        <p:txBody>
          <a:bodyPr>
            <a:normAutofit/>
          </a:bodyPr>
          <a:lstStyle/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3200" b="1" dirty="0">
                <a:solidFill>
                  <a:schemeClr val="bg1"/>
                </a:solidFill>
              </a:rPr>
              <a:t>Celery is related to carrots, fennel and parsley.</a:t>
            </a:r>
          </a:p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3200" b="1" dirty="0">
                <a:solidFill>
                  <a:schemeClr val="bg1"/>
                </a:solidFill>
              </a:rPr>
              <a:t>Celery is composed of 94% water.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4073C5-C90A-8D48-AB77-DF79385F2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197" y="1463121"/>
            <a:ext cx="6389816" cy="442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3944029" y="0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9816" y="366565"/>
            <a:ext cx="3637600" cy="10160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112" y="1749149"/>
            <a:ext cx="5119008" cy="4814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ea typeface="Arial" charset="0"/>
                <a:cs typeface="Arial" charset="0"/>
              </a:rPr>
              <a:t>Adding more fruits and vegetables, like celery, to your diet can help prevent coronary heart disease.</a:t>
            </a:r>
          </a:p>
          <a:p>
            <a:pPr marL="342900" indent="-34290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Celery is an excellent source of vitamin K, folate, potassium and dietary fiber.</a:t>
            </a:r>
          </a:p>
          <a:p>
            <a:pPr marL="342900" indent="-34290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Vitamin K is an essential nutrient when it comes to responding to injuries.  It regulates normal blood clotting. </a:t>
            </a:r>
          </a:p>
          <a:p>
            <a:pPr marL="342900" indent="-34290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One cup of celery only has 16 calories!</a:t>
            </a:r>
          </a:p>
          <a:p>
            <a:pPr marL="342900" indent="-34290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Celery can give a satisfying crunch to any meal or snack!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54324C-43D5-DA46-A46C-EEFE69217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305" y="1563797"/>
            <a:ext cx="5741263" cy="382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18040</TotalTime>
  <Words>245</Words>
  <Application>Microsoft Macintosh PowerPoint</Application>
  <PresentationFormat>Widescreen</PresentationFormat>
  <Paragraphs>31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</vt:lpstr>
      <vt:lpstr>FUN FACTS</vt:lpstr>
      <vt:lpstr>Did You Know?</vt:lpstr>
      <vt:lpstr>NUTRITION NUGGET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490</cp:revision>
  <cp:lastPrinted>2017-03-29T19:32:31Z</cp:lastPrinted>
  <dcterms:created xsi:type="dcterms:W3CDTF">2016-08-25T17:43:54Z</dcterms:created>
  <dcterms:modified xsi:type="dcterms:W3CDTF">2018-07-20T19:12:37Z</dcterms:modified>
</cp:coreProperties>
</file>