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77" r:id="rId3"/>
    <p:sldId id="304" r:id="rId4"/>
    <p:sldId id="273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3C43"/>
    <a:srgbClr val="F5CE39"/>
    <a:srgbClr val="4FA7D0"/>
    <a:srgbClr val="FFD28A"/>
    <a:srgbClr val="2AA85D"/>
    <a:srgbClr val="ED6613"/>
    <a:srgbClr val="F44275"/>
    <a:srgbClr val="02AF6E"/>
    <a:srgbClr val="21AEE4"/>
    <a:srgbClr val="EBAA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22" autoAdjust="0"/>
    <p:restoredTop sz="75128" autoAdjust="0"/>
  </p:normalViewPr>
  <p:slideViewPr>
    <p:cSldViewPr snapToGrid="0">
      <p:cViewPr varScale="1">
        <p:scale>
          <a:sx n="101" d="100"/>
          <a:sy n="101" d="100"/>
        </p:scale>
        <p:origin x="70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7/20/18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41910">
              <a:lnSpc>
                <a:spcPct val="10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649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4" y="2495005"/>
            <a:ext cx="4577255" cy="1384995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Join me as we learn about Florida Cauliflower production!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A61A69-7E8A-F044-B37C-C4623BC88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206304"/>
            <a:ext cx="6250473" cy="471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We usually eat white cauliflower, but this vegetable can also be green, yellow or purple!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Cauliflower became an important crop in the United States in 1925.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When you eat cauliflower your are eating a flower.  The part we eat is the head!</a:t>
            </a: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38758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3EDC2D-E271-9345-8A19-3E233E68C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0" y="1162594"/>
            <a:ext cx="7215356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530" y="356626"/>
            <a:ext cx="8169333" cy="4356978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89932" y="710044"/>
            <a:ext cx="4020448" cy="199886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Have you tried a Florida cauliflower?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555391" y="2708909"/>
            <a:ext cx="3572978" cy="3140906"/>
          </a:xfrm>
        </p:spPr>
        <p:txBody>
          <a:bodyPr>
            <a:normAutofit fontScale="92500" lnSpcReduction="10000"/>
          </a:bodyPr>
          <a:lstStyle/>
          <a:p>
            <a:pPr marL="285750" lvl="0" indent="-28575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endParaRPr lang="en-US" sz="2400" b="1" dirty="0"/>
          </a:p>
          <a:p>
            <a:pPr marL="0" lv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400" b="1" dirty="0"/>
              <a:t>Cauliflower’s growing season in Florida is from October to April with an abundant supply in March.</a:t>
            </a:r>
          </a:p>
          <a:p>
            <a:pPr marL="0" lv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endParaRPr lang="en-US" sz="2400" b="1" dirty="0"/>
          </a:p>
          <a:p>
            <a:pPr marL="0" lv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400" b="1" dirty="0"/>
              <a:t>It is available from October through March.</a:t>
            </a:r>
          </a:p>
          <a:p>
            <a:pPr marL="285750" lvl="0" indent="-28575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endParaRPr lang="en-US" dirty="0"/>
          </a:p>
        </p:txBody>
      </p:sp>
      <p:sp>
        <p:nvSpPr>
          <p:cNvPr id="11" name="Rounded Rectangular Callout 5"/>
          <p:cNvSpPr/>
          <p:nvPr/>
        </p:nvSpPr>
        <p:spPr>
          <a:xfrm flipH="1">
            <a:off x="5016499" y="4622800"/>
            <a:ext cx="3087467" cy="1049158"/>
          </a:xfrm>
          <a:prstGeom prst="wedgeRoundRectCallout">
            <a:avLst>
              <a:gd name="adj1" fmla="val -44447"/>
              <a:gd name="adj2" fmla="val 9287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itchFamily="34" charset="0"/>
                <a:cs typeface="Arial" pitchFamily="34" charset="0"/>
              </a:rPr>
              <a:t>Look for this logo to find Florida-grown Cauliflower!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509" y="4987867"/>
            <a:ext cx="2834089" cy="136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723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9" t="25" r="17792" b="-25"/>
          <a:stretch/>
        </p:blipFill>
        <p:spPr>
          <a:xfrm>
            <a:off x="3608543" y="3428"/>
            <a:ext cx="6987231" cy="6854572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803506" y="407992"/>
            <a:ext cx="3816696" cy="101844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3340" y="1941341"/>
            <a:ext cx="4896636" cy="3642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</a:pPr>
            <a:r>
              <a:rPr lang="en-US" b="1" dirty="0">
                <a:solidFill>
                  <a:schemeClr val="bg1"/>
                </a:solidFill>
                <a:ea typeface="Arial" charset="0"/>
                <a:cs typeface="Arial" charset="0"/>
              </a:rPr>
              <a:t>Cauliflower is full of fiber which helps with digestion and absorption of nutrients while also giving you the feeling of fullness.</a:t>
            </a:r>
          </a:p>
          <a:p>
            <a:pPr lvl="0" algn="ctr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</a:pPr>
            <a:endParaRPr lang="en-US" b="1" dirty="0">
              <a:solidFill>
                <a:schemeClr val="bg1"/>
              </a:solidFill>
              <a:ea typeface="Arial" charset="0"/>
              <a:cs typeface="Arial" charset="0"/>
            </a:endParaRPr>
          </a:p>
          <a:p>
            <a:pPr algn="ctr">
              <a:buClr>
                <a:schemeClr val="tx2">
                  <a:lumMod val="25000"/>
                  <a:lumOff val="75000"/>
                </a:schemeClr>
              </a:buClr>
            </a:pPr>
            <a:r>
              <a:rPr lang="en-US" b="1" dirty="0">
                <a:solidFill>
                  <a:schemeClr val="bg1"/>
                </a:solidFill>
              </a:rPr>
              <a:t>Cauliflower is high in vitamin C, which is a powerful antioxidant that plays an important role in the body’s immune system.</a:t>
            </a:r>
          </a:p>
          <a:p>
            <a:pPr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endParaRPr lang="en-US" b="1" dirty="0">
              <a:solidFill>
                <a:schemeClr val="bg1"/>
              </a:solidFill>
            </a:endParaRPr>
          </a:p>
          <a:p>
            <a:pPr algn="ctr">
              <a:buClr>
                <a:schemeClr val="tx2">
                  <a:lumMod val="25000"/>
                  <a:lumOff val="75000"/>
                </a:schemeClr>
              </a:buClr>
            </a:pPr>
            <a:r>
              <a:rPr lang="en-US" b="1" dirty="0">
                <a:solidFill>
                  <a:schemeClr val="bg1"/>
                </a:solidFill>
              </a:rPr>
              <a:t>Eating more fruits and vegetables can help lower high blood pressure. </a:t>
            </a:r>
          </a:p>
          <a:p>
            <a:pPr lvl="0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</a:pPr>
            <a:endParaRPr lang="en-US" sz="21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03E37E-1C5A-0F4B-944B-96982AC089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1860" y="1426432"/>
            <a:ext cx="6018758" cy="400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19632</TotalTime>
  <Words>169</Words>
  <Application>Microsoft Macintosh PowerPoint</Application>
  <PresentationFormat>Widescreen</PresentationFormat>
  <Paragraphs>22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Have you tried a Florida cauliflower?</vt:lpstr>
      <vt:lpstr>NUTRITION NUGGET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454</cp:revision>
  <cp:lastPrinted>2017-03-29T19:32:31Z</cp:lastPrinted>
  <dcterms:created xsi:type="dcterms:W3CDTF">2016-08-25T17:43:54Z</dcterms:created>
  <dcterms:modified xsi:type="dcterms:W3CDTF">2018-07-20T19:10:36Z</dcterms:modified>
</cp:coreProperties>
</file>