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8" r:id="rId2"/>
    <p:sldId id="277" r:id="rId3"/>
    <p:sldId id="273" r:id="rId4"/>
    <p:sldId id="276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347"/>
    <a:srgbClr val="EA9100"/>
    <a:srgbClr val="F44275"/>
    <a:srgbClr val="DA3C43"/>
    <a:srgbClr val="F5CE39"/>
    <a:srgbClr val="4FA7D0"/>
    <a:srgbClr val="FFD28A"/>
    <a:srgbClr val="2AA85D"/>
    <a:srgbClr val="ED6613"/>
    <a:srgbClr val="02AF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3" autoAdjust="0"/>
    <p:restoredTop sz="75092" autoAdjust="0"/>
  </p:normalViewPr>
  <p:slideViewPr>
    <p:cSldViewPr snapToGrid="0">
      <p:cViewPr varScale="1">
        <p:scale>
          <a:sx n="106" d="100"/>
          <a:sy n="106" d="100"/>
        </p:scale>
        <p:origin x="360" y="16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F848D-BB6A-463E-ADE4-B4C89F66527F}" type="datetimeFigureOut">
              <a:rPr lang="en-US" smtClean="0"/>
              <a:t>7/20/18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B57EC-FDE0-4863-A8CA-C6576D3DAD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69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195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02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008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299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57294" y="3283365"/>
            <a:ext cx="9329126" cy="882293"/>
          </a:xfrm>
        </p:spPr>
        <p:txBody>
          <a:bodyPr wrap="square" anchor="ctr">
            <a:noAutofit/>
          </a:bodyPr>
          <a:lstStyle>
            <a:lvl1pPr algn="ctr">
              <a:defRPr sz="5600" b="1" spc="8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MONTHLY PRODUCT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0920" y="4328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539749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286001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eet a Far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6326" y="1174751"/>
            <a:ext cx="4742196" cy="2471515"/>
          </a:xfrm>
        </p:spPr>
        <p:txBody>
          <a:bodyPr anchor="b">
            <a:normAutofit/>
          </a:bodyPr>
          <a:lstStyle>
            <a:lvl1pPr algn="ctr">
              <a:defRPr sz="8400" b="1" spc="0" baseline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Meet a Farmer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8076" y="3921532"/>
            <a:ext cx="5091445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5545" y="603249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" y="0"/>
            <a:ext cx="12187262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7500" y="682624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65750" y="2301876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663677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947813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6415" y="1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74856" y="746842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883" y="21858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054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92D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729595" y="2635250"/>
            <a:ext cx="3949700" cy="36195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125229" y="555624"/>
            <a:ext cx="6322079" cy="5699125"/>
          </a:xfrm>
        </p:spPr>
        <p:txBody>
          <a:bodyPr/>
          <a:lstStyle>
            <a:lvl1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60" r:id="rId9"/>
    <p:sldLayoutId id="2147483662" r:id="rId10"/>
    <p:sldLayoutId id="2147483661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Avenir Heavy"/>
          <a:ea typeface="+mj-ea"/>
          <a:cs typeface="Avenir Heavy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392495" y="1898105"/>
            <a:ext cx="4577255" cy="954107"/>
          </a:xfrm>
          <a:prstGeom prst="rect">
            <a:avLst/>
          </a:prstGeom>
          <a:noFill/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Today we will be learning about Carrots! 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330565" y="694588"/>
            <a:ext cx="4701114" cy="1203517"/>
          </a:xfrm>
          <a:prstGeom prst="rect">
            <a:avLst/>
          </a:prstGeom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venir Heavy"/>
              </a:rPr>
              <a:t>What we are learning today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0FD35C-E51D-9044-A0F8-93E47D89FD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95" y="1694530"/>
            <a:ext cx="6317836" cy="3852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0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344385" y="1347537"/>
            <a:ext cx="4227615" cy="5510463"/>
          </a:xfrm>
        </p:spPr>
        <p:txBody>
          <a:bodyPr>
            <a:normAutofit/>
          </a:bodyPr>
          <a:lstStyle/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Carrots were first grown as medicine. 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They can be purple, white, red, and yellow too. 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Carrots are a root crop, they grow best in cool weather. </a:t>
            </a:r>
          </a:p>
        </p:txBody>
      </p:sp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-138758" y="-1162595"/>
            <a:ext cx="5166351" cy="232518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FUN FACTS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6599A2-3D34-394A-912D-ECDE953328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1339" y="999622"/>
            <a:ext cx="7061955" cy="470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1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9" t="25" r="17792" b="-25"/>
          <a:stretch/>
        </p:blipFill>
        <p:spPr>
          <a:xfrm>
            <a:off x="3277205" y="3428"/>
            <a:ext cx="6987231" cy="6854572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47254" y="561852"/>
            <a:ext cx="3705323" cy="1260031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NUTRITION NUGGET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3825" y="1980317"/>
            <a:ext cx="4072183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spcBef>
                <a:spcPts val="700"/>
              </a:spcBef>
              <a:buClr>
                <a:srgbClr val="2A1A00">
                  <a:lumMod val="25000"/>
                  <a:lumOff val="75000"/>
                </a:srgbClr>
              </a:buClr>
            </a:pPr>
            <a:r>
              <a:rPr lang="en-US" b="1" dirty="0">
                <a:solidFill>
                  <a:schemeClr val="bg1"/>
                </a:solidFill>
                <a:latin typeface="+mj-lt"/>
                <a:ea typeface="Arial" charset="0"/>
                <a:cs typeface="Arial" charset="0"/>
              </a:rPr>
              <a:t>Carrots are nutritional heroes! They have many nutrients including important vitamins and minerals.</a:t>
            </a:r>
          </a:p>
          <a:p>
            <a:pPr lvl="0" algn="ctr" defTabSz="914400">
              <a:spcBef>
                <a:spcPts val="700"/>
              </a:spcBef>
              <a:buClr>
                <a:srgbClr val="2A1A00">
                  <a:lumMod val="25000"/>
                  <a:lumOff val="75000"/>
                </a:srgbClr>
              </a:buClr>
            </a:pPr>
            <a:endParaRPr lang="en-US" b="1" dirty="0">
              <a:solidFill>
                <a:schemeClr val="bg1"/>
              </a:solidFill>
              <a:latin typeface="+mj-lt"/>
              <a:ea typeface="Arial" charset="0"/>
              <a:cs typeface="Arial" charset="0"/>
            </a:endParaRPr>
          </a:p>
          <a:p>
            <a:pPr algn="ctr" defTabSz="914400">
              <a:spcBef>
                <a:spcPts val="700"/>
              </a:spcBef>
              <a:buClr>
                <a:srgbClr val="2A1A00">
                  <a:lumMod val="25000"/>
                  <a:lumOff val="75000"/>
                </a:srgbClr>
              </a:buClr>
            </a:pPr>
            <a:r>
              <a:rPr lang="en-US" b="1" dirty="0">
                <a:solidFill>
                  <a:schemeClr val="bg1"/>
                </a:solidFill>
                <a:latin typeface="+mj-lt"/>
              </a:rPr>
              <a:t>Carrots are packed with Vitamin A, helping with good vision and keeping your heart, lungs and kidneys healthy. </a:t>
            </a:r>
          </a:p>
          <a:p>
            <a:pPr lvl="0" algn="ctr" defTabSz="914400">
              <a:spcBef>
                <a:spcPts val="700"/>
              </a:spcBef>
              <a:buClr>
                <a:srgbClr val="2A1A00">
                  <a:lumMod val="25000"/>
                  <a:lumOff val="75000"/>
                </a:srgbClr>
              </a:buClr>
            </a:pPr>
            <a:endParaRPr lang="en-US" sz="21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87E39D-3CA4-2345-83BB-D38312679E2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304" t="20000" r="5730" b="16666"/>
          <a:stretch/>
        </p:blipFill>
        <p:spPr>
          <a:xfrm>
            <a:off x="5358204" y="1191867"/>
            <a:ext cx="6270081" cy="4619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27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>
          <a:xfrm>
            <a:off x="272488" y="281355"/>
            <a:ext cx="4345812" cy="6576646"/>
          </a:xfrm>
        </p:spPr>
        <p:txBody>
          <a:bodyPr>
            <a:normAutofit/>
          </a:bodyPr>
          <a:lstStyle/>
          <a:p>
            <a:pPr lvl="0" algn="ctr">
              <a:spcBef>
                <a:spcPts val="600"/>
              </a:spcBef>
              <a:buClr>
                <a:srgbClr val="FFC000"/>
              </a:buClr>
            </a:pPr>
            <a:endParaRPr lang="en-US" sz="3600" dirty="0">
              <a:solidFill>
                <a:schemeClr val="tx2">
                  <a:lumMod val="25000"/>
                  <a:lumOff val="75000"/>
                </a:schemeClr>
              </a:solidFill>
              <a:latin typeface="Arial Black" pitchFamily="34" charset="0"/>
            </a:endParaRPr>
          </a:p>
          <a:p>
            <a:pPr lvl="0" algn="ctr">
              <a:spcBef>
                <a:spcPts val="600"/>
              </a:spcBef>
              <a:buClr>
                <a:srgbClr val="FFC000"/>
              </a:buClr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TASTY TIPS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Bef>
                <a:spcPts val="600"/>
              </a:spcBef>
              <a:buClr>
                <a:srgbClr val="FFC000"/>
              </a:buClr>
              <a:buFont typeface="Arial" charset="0"/>
              <a:buChar char="•"/>
            </a:pP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Bef>
                <a:spcPts val="600"/>
              </a:spcBef>
              <a:buClr>
                <a:srgbClr val="FFC000"/>
              </a:buClr>
              <a:buFont typeface="Arial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Carrots can be eaten raw, roasted, steamed, or boiled. </a:t>
            </a:r>
          </a:p>
          <a:p>
            <a:pPr marL="342900" lvl="0" indent="-342900">
              <a:spcBef>
                <a:spcPts val="600"/>
              </a:spcBef>
              <a:buClr>
                <a:srgbClr val="FFC000"/>
              </a:buClr>
              <a:buFont typeface="Arial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are often used in soups and stews.</a:t>
            </a:r>
          </a:p>
          <a:p>
            <a:pPr marL="342900" lvl="0" indent="-342900">
              <a:spcBef>
                <a:spcPts val="600"/>
              </a:spcBef>
              <a:buClr>
                <a:srgbClr val="FFC000"/>
              </a:buClr>
              <a:buFont typeface="Arial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Carrots can taste sweeter when cooked.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3C3C06-B69F-364C-8116-0711087084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4387" y="1312445"/>
            <a:ext cx="64643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924145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Custom 4">
      <a:dk1>
        <a:srgbClr val="000000"/>
      </a:dk1>
      <a:lt1>
        <a:srgbClr val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05AE6E"/>
      </a:hlink>
      <a:folHlink>
        <a:srgbClr val="A4669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16112</TotalTime>
  <Words>121</Words>
  <Application>Microsoft Macintosh PowerPoint</Application>
  <PresentationFormat>Widescreen</PresentationFormat>
  <Paragraphs>20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Arial Black</vt:lpstr>
      <vt:lpstr>Arial Rounded MT Bold</vt:lpstr>
      <vt:lpstr>Avenir Book</vt:lpstr>
      <vt:lpstr>Avenir Heavy</vt:lpstr>
      <vt:lpstr>Avenir Next Demi Bold</vt:lpstr>
      <vt:lpstr>Calibri</vt:lpstr>
      <vt:lpstr>Gill Sans MT</vt:lpstr>
      <vt:lpstr>Badge</vt:lpstr>
      <vt:lpstr>PowerPoint Presentation</vt:lpstr>
      <vt:lpstr>FUN FACTS</vt:lpstr>
      <vt:lpstr>NUTRITION NUGGET</vt:lpstr>
      <vt:lpstr>PowerPoint Presentation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 Tomato PPT K-2</dc:title>
  <dc:creator>Rachel Shaffer;Hatakka, Kristi</dc:creator>
  <cp:lastModifiedBy>Anderson, Elizabeth</cp:lastModifiedBy>
  <cp:revision>468</cp:revision>
  <cp:lastPrinted>2017-03-29T19:32:31Z</cp:lastPrinted>
  <dcterms:created xsi:type="dcterms:W3CDTF">2016-08-25T17:43:54Z</dcterms:created>
  <dcterms:modified xsi:type="dcterms:W3CDTF">2018-07-20T19:06:29Z</dcterms:modified>
</cp:coreProperties>
</file>