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369" r:id="rId2"/>
    <p:sldId id="277" r:id="rId3"/>
    <p:sldId id="338" r:id="rId4"/>
    <p:sldId id="27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CE39"/>
    <a:srgbClr val="DA3C43"/>
    <a:srgbClr val="4FA7D0"/>
    <a:srgbClr val="FFD28A"/>
    <a:srgbClr val="2AA85D"/>
    <a:srgbClr val="ED6613"/>
    <a:srgbClr val="F44275"/>
    <a:srgbClr val="02AF6E"/>
    <a:srgbClr val="21AEE4"/>
    <a:srgbClr val="EBA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36" autoAdjust="0"/>
    <p:restoredTop sz="75099" autoAdjust="0"/>
  </p:normalViewPr>
  <p:slideViewPr>
    <p:cSldViewPr snapToGrid="0">
      <p:cViewPr varScale="1">
        <p:scale>
          <a:sx n="94" d="100"/>
          <a:sy n="94" d="100"/>
        </p:scale>
        <p:origin x="208" y="9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celery graphic?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67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Avocados are an excellent source of healthy fats, fiber, folate, potassium and vitamins C, E and K (USDA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Supertracker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heart-healthy fats are important for a healthy nervous system and heart.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Avocados also have the highest protein content of any fruit.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16241" y="597387"/>
            <a:ext cx="424263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</a:t>
            </a:r>
          </a:p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LEARNING TODAY</a:t>
            </a:r>
          </a:p>
        </p:txBody>
      </p:sp>
      <p:sp>
        <p:nvSpPr>
          <p:cNvPr id="6" name="Rectangle 5"/>
          <p:cNvSpPr/>
          <p:nvPr/>
        </p:nvSpPr>
        <p:spPr>
          <a:xfrm>
            <a:off x="7307179" y="1988223"/>
            <a:ext cx="47324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Have you ever heard of a cantaloupe? Well, we are going to learn about cantaloupes today!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9CF53B-192B-9244-B0EB-4FAAC77AF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2" y="1399179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22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Cantaloupes grow on long vines.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 In Australia, cantaloupes are referred to as </a:t>
            </a:r>
            <a:r>
              <a:rPr lang="en-US" sz="2400" b="1" dirty="0" err="1"/>
              <a:t>Rockmelons</a:t>
            </a:r>
            <a:r>
              <a:rPr lang="en-US" sz="2400" b="1" dirty="0"/>
              <a:t>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These fruits take 90 days to develop.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D87BD3-C810-BE47-A6D7-CC30DDB44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084" y="179599"/>
            <a:ext cx="6562394" cy="656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26761" y="527760"/>
            <a:ext cx="4496997" cy="1334767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4226" y="2293249"/>
            <a:ext cx="4062922" cy="3593591"/>
          </a:xfrm>
        </p:spPr>
        <p:txBody>
          <a:bodyPr>
            <a:normAutofit lnSpcReduction="10000"/>
          </a:bodyPr>
          <a:lstStyle/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3200" b="1" dirty="0">
                <a:solidFill>
                  <a:schemeClr val="bg1"/>
                </a:solidFill>
              </a:rPr>
              <a:t>Cantaloupes are part of the melon family and are related to watermelons, cucumbers and pumpkins.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459B8E-F034-984E-8382-E28E74698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896" y="527760"/>
            <a:ext cx="3794270" cy="568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0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14064" y="414322"/>
            <a:ext cx="4379812" cy="11860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395166" y="2887638"/>
            <a:ext cx="5749602" cy="48440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0586" y="1600385"/>
            <a:ext cx="4186769" cy="2210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Cantaloupes are a good source of Vitamin C and Vitamin A.</a:t>
            </a:r>
          </a:p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means they can help with eye sight and boost your immune system!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253C56-3675-4C48-A178-B08835063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391" y="1282889"/>
            <a:ext cx="5805346" cy="436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18071</TotalTime>
  <Words>156</Words>
  <Application>Microsoft Macintosh PowerPoint</Application>
  <PresentationFormat>Widescreen</PresentationFormat>
  <Paragraphs>21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</vt:lpstr>
      <vt:lpstr>Did You Know?</vt:lpstr>
      <vt:lpstr>NUTRITION NUGGET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492</cp:revision>
  <cp:lastPrinted>2017-03-29T19:32:31Z</cp:lastPrinted>
  <dcterms:created xsi:type="dcterms:W3CDTF">2016-08-25T17:43:54Z</dcterms:created>
  <dcterms:modified xsi:type="dcterms:W3CDTF">2018-07-20T19:03:01Z</dcterms:modified>
</cp:coreProperties>
</file>