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306" r:id="rId4"/>
    <p:sldId id="273" r:id="rId5"/>
    <p:sldId id="27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48" autoAdjust="0"/>
    <p:restoredTop sz="92344" autoAdjust="0"/>
  </p:normalViewPr>
  <p:slideViewPr>
    <p:cSldViewPr snapToGrid="0">
      <p:cViewPr varScale="1">
        <p:scale>
          <a:sx n="120" d="100"/>
          <a:sy n="120" d="100"/>
        </p:scale>
        <p:origin x="432" y="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hyperlink" Target="http://www.freshfromflorida.com/Recip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4832092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Hi!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I’m Detective Barry Blueberry.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It’s time for an interrogation of the Florida Blueberry.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Join me as we investigate Florida Blueberry production!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DA06AD-D750-8B46-B7D4-4DFE0BA0C1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8" t="23682" r="9032" b="7148"/>
          <a:stretch/>
        </p:blipFill>
        <p:spPr>
          <a:xfrm rot="20797000">
            <a:off x="653463" y="1109256"/>
            <a:ext cx="6050805" cy="32500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969F04-3D29-4641-A76E-F23E633FFF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179" t="76120" r="29574"/>
          <a:stretch/>
        </p:blipFill>
        <p:spPr>
          <a:xfrm>
            <a:off x="4140068" y="3965944"/>
            <a:ext cx="2436099" cy="219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 lnSpcReduction="10000"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Blueberries often have a “silver” coating (an edible wax) for protection.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Blueberries grow best in sunny locations, which is why Florida is one of the top ten states for growing them.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Florida is ranked 8</a:t>
            </a:r>
            <a:r>
              <a:rPr lang="en-US" sz="2400" b="1" baseline="30000" dirty="0"/>
              <a:t>th</a:t>
            </a:r>
            <a:r>
              <a:rPr lang="en-US" sz="2400" b="1" dirty="0"/>
              <a:t> in the U.S. for blueberry production.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AEFCB-20AE-3246-A506-06C4B9072C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9" t="7099" r="7353" b="7013"/>
          <a:stretch/>
        </p:blipFill>
        <p:spPr>
          <a:xfrm>
            <a:off x="4837296" y="700644"/>
            <a:ext cx="7164699" cy="5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Blueberries are mostly grown in these counties: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Alachua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 err="1"/>
              <a:t>DeSoto</a:t>
            </a:r>
            <a:endParaRPr lang="en-US" sz="2400" b="1" dirty="0"/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Hardee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Highlands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Hillsborough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Lake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Manatee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Marion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sz="2400" b="1" dirty="0"/>
              <a:t>Polk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387" y="602166"/>
            <a:ext cx="5853810" cy="556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4164983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53066" y="292043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828978" y="2806548"/>
            <a:ext cx="4491050" cy="37605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Blueberries are a great source of vitamin C.  A ½ cup of blueberries contains almost 25% of your daily requirement of vitamin C.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sz="19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Consumption of blueberries may lower cholesterol and reduce the risk of inflammation.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sz="19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One cup of blueberries has about 80 calories.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3908" y="1502305"/>
            <a:ext cx="44011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1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Blueberries contain more antioxidants than most other fruits and vegetables and may help to prevent damage caused by cancer, heart disease and Alzheimer’s.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026234-0C92-F044-ACC0-23CB257E0F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26" r="7089"/>
          <a:stretch/>
        </p:blipFill>
        <p:spPr>
          <a:xfrm>
            <a:off x="6246422" y="1470736"/>
            <a:ext cx="5427023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68" y="1"/>
            <a:ext cx="12181172" cy="685800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272487" y="281355"/>
            <a:ext cx="4857653" cy="6576646"/>
          </a:xfrm>
        </p:spPr>
        <p:txBody>
          <a:bodyPr>
            <a:normAutofit lnSpcReduction="10000"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Rinse blueberries immediately prior to eating them. </a:t>
            </a: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freeze blueberries, arrange them in a single layer on a cookie sheet.  Blueberries can be stored in the freezer for up to six months. </a:t>
            </a: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blueberries to batters or mixes at the last minute to prevent them from breaking.</a:t>
            </a:r>
          </a:p>
          <a:p>
            <a:pPr marL="342900" lvl="0" indent="-342900">
              <a:spcBef>
                <a:spcPts val="600"/>
              </a:spcBef>
              <a:buClr>
                <a:srgbClr val="FFC000"/>
              </a:buClr>
              <a:buFont typeface="Arial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frozen blueberries in smoothies. </a:t>
            </a:r>
          </a:p>
        </p:txBody>
      </p:sp>
      <p:sp>
        <p:nvSpPr>
          <p:cNvPr id="6" name="Rectangle 5"/>
          <p:cNvSpPr/>
          <p:nvPr/>
        </p:nvSpPr>
        <p:spPr>
          <a:xfrm>
            <a:off x="7592629" y="5605922"/>
            <a:ext cx="32852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Black" pitchFamily="34" charset="0"/>
              </a:rPr>
              <a:t>Visit </a:t>
            </a:r>
            <a:r>
              <a:rPr lang="en-US" dirty="0">
                <a:latin typeface="Arial Black" pitchFamily="34" charset="0"/>
                <a:hlinkClick r:id="rId4"/>
              </a:rPr>
              <a:t>Fresh From Florida</a:t>
            </a:r>
            <a:r>
              <a:rPr lang="en-US" dirty="0">
                <a:latin typeface="Arial Black" pitchFamily="34" charset="0"/>
              </a:rPr>
              <a:t> </a:t>
            </a:r>
            <a:br>
              <a:rPr lang="en-US" dirty="0">
                <a:latin typeface="Arial Black" pitchFamily="34" charset="0"/>
              </a:rPr>
            </a:br>
            <a:r>
              <a:rPr lang="en-US" dirty="0">
                <a:latin typeface="Arial Black" pitchFamily="34" charset="0"/>
              </a:rPr>
              <a:t>for more tasty recipes!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FE3450-D77C-0C44-A7F9-254735375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3922" y="813213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16078</TotalTime>
  <Words>224</Words>
  <Application>Microsoft Macintosh PowerPoint</Application>
  <PresentationFormat>Widescreen</PresentationFormat>
  <Paragraphs>41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Spot it  on the  map</vt:lpstr>
      <vt:lpstr>NUTRITION NUGGET</vt:lpstr>
      <vt:lpstr>PowerPoint Presentation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464</cp:revision>
  <cp:lastPrinted>2017-03-29T19:32:31Z</cp:lastPrinted>
  <dcterms:created xsi:type="dcterms:W3CDTF">2016-08-25T17:43:54Z</dcterms:created>
  <dcterms:modified xsi:type="dcterms:W3CDTF">2018-07-20T19:01:58Z</dcterms:modified>
</cp:coreProperties>
</file>