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273" r:id="rId4"/>
    <p:sldId id="276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6" autoAdjust="0"/>
    <p:restoredTop sz="75112" autoAdjust="0"/>
  </p:normalViewPr>
  <p:slideViewPr>
    <p:cSldViewPr snapToGrid="0">
      <p:cViewPr varScale="1">
        <p:scale>
          <a:sx n="114" d="100"/>
          <a:sy n="114" d="100"/>
        </p:scale>
        <p:origin x="176" y="2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99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954107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learning about the blackberry!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A7530B-91C2-7C40-ABF8-2AA3E0F18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770" y="583076"/>
            <a:ext cx="3805122" cy="571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 lnSpcReduction="10000"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Blackberries can be found growing in the wild and on farms in North America and other parts of the world.</a:t>
            </a:r>
          </a:p>
          <a:p>
            <a:pPr marL="28575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The ideal temperature for blackberry production is between 80 and 85 degrees.</a:t>
            </a:r>
          </a:p>
          <a:p>
            <a:pPr marL="28575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The blackberry plant is called a “cane.”</a:t>
            </a:r>
          </a:p>
          <a:p>
            <a:pPr marL="28575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1800" b="1" dirty="0"/>
              <a:t>Blackberries turn from green to red to black when they’re fully ripe.</a:t>
            </a:r>
          </a:p>
          <a:p>
            <a:br>
              <a:rPr lang="en-US" sz="2000" dirty="0"/>
            </a:br>
            <a:endParaRPr lang="en-US" sz="2000" b="1" dirty="0"/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b="1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219711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60C422-3C4F-FA49-8FEA-60A4592BC3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63" t="19649" r="5468" b="-488"/>
          <a:stretch/>
        </p:blipFill>
        <p:spPr>
          <a:xfrm>
            <a:off x="5475249" y="934940"/>
            <a:ext cx="6345044" cy="554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67989" y="292043"/>
            <a:ext cx="3911025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47852" y="1832227"/>
            <a:ext cx="4551298" cy="229372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/>
              <a:t>The dark color ensures blackberries have one of the highest antioxidant levels of all fruits.</a:t>
            </a:r>
          </a:p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b="1" dirty="0"/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Blackberries are also high in fiber. </a:t>
            </a: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4677F7-E704-C447-A207-03EE86E07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338" y="1291475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395151" y="404019"/>
            <a:ext cx="3831162" cy="4770147"/>
          </a:xfrm>
        </p:spPr>
        <p:txBody>
          <a:bodyPr>
            <a:normAutofit fontScale="85000" lnSpcReduction="10000"/>
          </a:bodyPr>
          <a:lstStyle/>
          <a:p>
            <a:pPr lvl="0" algn="ctr">
              <a:spcBef>
                <a:spcPts val="600"/>
              </a:spcBef>
              <a:buClr>
                <a:srgbClr val="FFC000"/>
              </a:buClr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TASTY TIPS</a:t>
            </a:r>
          </a:p>
          <a:p>
            <a:endParaRPr lang="en-US" sz="3200" dirty="0"/>
          </a:p>
          <a:p>
            <a:r>
              <a:rPr lang="en-US" sz="3200" dirty="0"/>
              <a:t>Blackberries can be eaten raw or dried. </a:t>
            </a:r>
          </a:p>
          <a:p>
            <a:endParaRPr lang="en-US" sz="3200" dirty="0"/>
          </a:p>
          <a:p>
            <a:r>
              <a:rPr lang="en-US" sz="3200" dirty="0"/>
              <a:t>They can be cooked in jams, pies, and muffins.</a:t>
            </a:r>
          </a:p>
          <a:p>
            <a:br>
              <a:rPr lang="en-US" sz="2400" dirty="0"/>
            </a:b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AC32CC-D5A2-844A-9468-A16AACF0A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514" y="1309804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24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18622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42482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dirty="0"/>
              <a:t>Blackberries grow wild in the Pacific Northwest where they are often considered weeds. Some types have thorns.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dirty="0"/>
              <a:t>Most of the blackberries grown for commercial use in the United States come from Oregon.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dirty="0"/>
              <a:t>Mexico is the world’s largest blackberry grower.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086055-94E1-E44D-8BA6-770FEC70EE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2" t="5518" r="60770" b="6098"/>
          <a:stretch/>
        </p:blipFill>
        <p:spPr>
          <a:xfrm>
            <a:off x="5943599" y="596940"/>
            <a:ext cx="4365617" cy="571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17147</TotalTime>
  <Words>174</Words>
  <Application>Microsoft Macintosh PowerPoint</Application>
  <PresentationFormat>Widescreen</PresentationFormat>
  <Paragraphs>29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Did you know?</vt:lpstr>
      <vt:lpstr>NUTRITION NUGGET</vt:lpstr>
      <vt:lpstr>PowerPoint Presentation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469</cp:revision>
  <cp:lastPrinted>2017-03-29T19:32:31Z</cp:lastPrinted>
  <dcterms:created xsi:type="dcterms:W3CDTF">2016-08-25T17:43:54Z</dcterms:created>
  <dcterms:modified xsi:type="dcterms:W3CDTF">2018-07-20T18:53:18Z</dcterms:modified>
</cp:coreProperties>
</file>