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77" r:id="rId3"/>
    <p:sldId id="273" r:id="rId4"/>
    <p:sldId id="30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ndsberg, Dori" initials="LD" lastIdx="1" clrIdx="0">
    <p:extLst>
      <p:ext uri="{19B8F6BF-5375-455C-9EA6-DF929625EA0E}">
        <p15:presenceInfo xmlns:p15="http://schemas.microsoft.com/office/powerpoint/2012/main" userId="S-1-5-21-663885992-1660713925-965413785-1117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47"/>
    <a:srgbClr val="EA9100"/>
    <a:srgbClr val="F44275"/>
    <a:srgbClr val="DA3C43"/>
    <a:srgbClr val="F5CE39"/>
    <a:srgbClr val="4FA7D0"/>
    <a:srgbClr val="FFD28A"/>
    <a:srgbClr val="2AA85D"/>
    <a:srgbClr val="ED6613"/>
    <a:srgbClr val="02A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52" autoAdjust="0"/>
    <p:restoredTop sz="75100" autoAdjust="0"/>
  </p:normalViewPr>
  <p:slideViewPr>
    <p:cSldViewPr snapToGrid="0">
      <p:cViewPr varScale="1">
        <p:scale>
          <a:sx n="97" d="100"/>
          <a:sy n="97" d="100"/>
        </p:scale>
        <p:origin x="1376" y="1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7/20/18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5" y="1898105"/>
            <a:ext cx="4577255" cy="3539430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Hi!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I’m Ava Avocado.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While you enjoy your tasty avocado snack I’d like to share a few facts with you about the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Awesome Avocado!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738357-F241-6946-BDA4-15D854E7C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731" y="694588"/>
            <a:ext cx="4789246" cy="545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227615" cy="5510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The avocado is also known as the “alligator pear” for its shape and leather-like skin.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Florida was the first state to grow avocados.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There are two types of avocados, the Florida Avocado and the Hass Avocado.</a:t>
            </a:r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38758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5A0316-FE1B-744A-B1E8-9A9CF12E9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7593" y="1347537"/>
            <a:ext cx="6749796" cy="44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9" t="25" r="17792" b="-25"/>
          <a:stretch/>
        </p:blipFill>
        <p:spPr>
          <a:xfrm>
            <a:off x="4636008" y="3428"/>
            <a:ext cx="6987231" cy="6854572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53066" y="292043"/>
            <a:ext cx="5642876" cy="199886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2" name="Content Placeholder 14"/>
          <p:cNvSpPr>
            <a:spLocks noGrp="1"/>
          </p:cNvSpPr>
          <p:nvPr>
            <p:ph sz="half" idx="1"/>
          </p:nvPr>
        </p:nvSpPr>
        <p:spPr>
          <a:xfrm>
            <a:off x="199703" y="3127181"/>
            <a:ext cx="5749602" cy="484409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br>
              <a:rPr lang="en-US" b="1" i="1" dirty="0">
                <a:solidFill>
                  <a:schemeClr val="bg1"/>
                </a:solidFill>
              </a:rPr>
            </a:b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2302" y="1598411"/>
            <a:ext cx="5634561" cy="3359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  <a:buFont typeface="Wingdings" panose="05000000000000000000" pitchFamily="2" charset="2"/>
              <a:buChar char="§"/>
            </a:pPr>
            <a:r>
              <a:rPr lang="en-US" sz="21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The heart-healthy fats found in avocados can help you maintain a healthy nervous system and heart.</a:t>
            </a:r>
          </a:p>
          <a:p>
            <a:pPr marL="342900" lvl="0" indent="-342900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  <a:buFont typeface="Wingdings" panose="05000000000000000000" pitchFamily="2" charset="2"/>
              <a:buChar char="§"/>
            </a:pPr>
            <a:endParaRPr lang="en-US" sz="21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lvl="0" indent="-342900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  <a:buFont typeface="Wingdings" panose="05000000000000000000" pitchFamily="2" charset="2"/>
              <a:buChar char="§"/>
            </a:pPr>
            <a:r>
              <a:rPr lang="en-US" sz="21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Avocados have the highest protein content of any fruit.</a:t>
            </a:r>
          </a:p>
          <a:p>
            <a:pPr marL="342900" lvl="0" indent="-342900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  <a:buFont typeface="Wingdings" panose="05000000000000000000" pitchFamily="2" charset="2"/>
              <a:buChar char="§"/>
            </a:pPr>
            <a:endParaRPr lang="en-US" sz="21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lvl="0" indent="-342900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  <a:buFont typeface="Wingdings" panose="05000000000000000000" pitchFamily="2" charset="2"/>
              <a:buChar char="§"/>
            </a:pPr>
            <a:r>
              <a:rPr lang="en-US" sz="21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Avocados are a good source of Vitamin C, E and 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416272-97FB-C74C-950B-B0C164F62D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717398"/>
            <a:ext cx="5397951" cy="383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6080" y="687184"/>
            <a:ext cx="3937000" cy="1998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Spot it </a:t>
            </a:r>
            <a:b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on the </a:t>
            </a:r>
            <a:b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map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73380" y="2252897"/>
            <a:ext cx="3949700" cy="4248263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sz="2400" b="1" dirty="0"/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sz="2400" b="1" dirty="0"/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400" b="1" dirty="0"/>
              <a:t>More than 98% of Florida avocados are grown in Miami-Dade.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93FDC9-F74A-4BDA-896D-93D2718737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6246" y="947071"/>
            <a:ext cx="4141382" cy="40455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D04883-74B1-4F48-BA7B-BD529729CB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789" y="3785057"/>
            <a:ext cx="2118561" cy="2415160"/>
          </a:xfrm>
          <a:prstGeom prst="rect">
            <a:avLst/>
          </a:prstGeom>
        </p:spPr>
      </p:pic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91638F24-7B67-42B5-8E8A-892CEFED2DFF}"/>
              </a:ext>
            </a:extLst>
          </p:cNvPr>
          <p:cNvSpPr/>
          <p:nvPr/>
        </p:nvSpPr>
        <p:spPr>
          <a:xfrm>
            <a:off x="5139560" y="1520271"/>
            <a:ext cx="2820368" cy="1968293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E56AAE-D1DD-404F-9FDF-42C92A07FF08}"/>
              </a:ext>
            </a:extLst>
          </p:cNvPr>
          <p:cNvSpPr txBox="1"/>
          <p:nvPr/>
        </p:nvSpPr>
        <p:spPr>
          <a:xfrm>
            <a:off x="5496800" y="1765753"/>
            <a:ext cx="19548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How close do you live to where Florida Avocados are grown?</a:t>
            </a:r>
          </a:p>
        </p:txBody>
      </p:sp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16149</TotalTime>
  <Words>122</Words>
  <Application>Microsoft Macintosh PowerPoint</Application>
  <PresentationFormat>Widescreen</PresentationFormat>
  <Paragraphs>25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Wingdings</vt:lpstr>
      <vt:lpstr>Badge</vt:lpstr>
      <vt:lpstr>PowerPoint Presentation</vt:lpstr>
      <vt:lpstr>FUN FACTS</vt:lpstr>
      <vt:lpstr>NUTRITION NUGGET</vt:lpstr>
      <vt:lpstr>Spot it  on the  map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467</cp:revision>
  <cp:lastPrinted>2017-03-29T19:32:31Z</cp:lastPrinted>
  <dcterms:created xsi:type="dcterms:W3CDTF">2016-08-25T17:43:54Z</dcterms:created>
  <dcterms:modified xsi:type="dcterms:W3CDTF">2018-07-20T19:00:13Z</dcterms:modified>
</cp:coreProperties>
</file>