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273" r:id="rId4"/>
    <p:sldId id="30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AA4B"/>
    <a:srgbClr val="F44275"/>
    <a:srgbClr val="2AA85D"/>
    <a:srgbClr val="D56161"/>
    <a:srgbClr val="0092D2"/>
    <a:srgbClr val="092111"/>
    <a:srgbClr val="240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55" autoAdjust="0"/>
    <p:restoredTop sz="75100" autoAdjust="0"/>
  </p:normalViewPr>
  <p:slideViewPr>
    <p:cSldViewPr snapToGrid="0">
      <p:cViewPr varScale="1">
        <p:scale>
          <a:sx n="97" d="100"/>
          <a:sy n="97" d="100"/>
        </p:scale>
        <p:origin x="1712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NW_PPT_Template_Lg-0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2430" y="1174750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spc="0" baseline="0">
                <a:solidFill>
                  <a:schemeClr val="tx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180" y="3921531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NW_PPT_Template_Lg-06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FNW_PPT_Template_Lg-1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4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0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NW_PPT_Template_Lg-07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8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9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10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6633" y="5207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venir Book"/>
                <a:cs typeface="Avenir Book"/>
              </a:defRPr>
            </a:lvl1pPr>
            <a:lvl2pPr>
              <a:defRPr>
                <a:solidFill>
                  <a:srgbClr val="2A1A00"/>
                </a:solidFill>
                <a:latin typeface="Avenir Book"/>
                <a:cs typeface="Avenir Book"/>
              </a:defRPr>
            </a:lvl2pPr>
            <a:lvl3pPr>
              <a:defRPr>
                <a:solidFill>
                  <a:srgbClr val="2A1A00"/>
                </a:solidFill>
                <a:latin typeface="Avenir Book"/>
                <a:cs typeface="Avenir Book"/>
              </a:defRPr>
            </a:lvl3pPr>
            <a:lvl4pPr>
              <a:defRPr>
                <a:solidFill>
                  <a:srgbClr val="2A1A00"/>
                </a:solidFill>
                <a:latin typeface="Avenir Book"/>
                <a:cs typeface="Avenir Book"/>
              </a:defRPr>
            </a:lvl4pPr>
            <a:lvl5pPr>
              <a:defRPr>
                <a:solidFill>
                  <a:srgbClr val="2A1A00"/>
                </a:solidFill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392495" y="1898105"/>
            <a:ext cx="4577255" cy="1384995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Today we will be learning about the Asparagus! 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D23FE9-8BA3-1B41-89BD-0F57F63F5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17" y="1169504"/>
            <a:ext cx="60706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3787777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1800" b="1" dirty="0">
                <a:latin typeface="Avenir Next Demi Bold"/>
              </a:rPr>
              <a:t>It takes about three years for asparagus to harvest, but can keep growing for 10 years or more.</a:t>
            </a:r>
          </a:p>
          <a:p>
            <a:pPr marL="28575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1800" b="1" dirty="0">
                <a:latin typeface="Avenir Next Demi Bold"/>
              </a:rPr>
              <a:t>Asparagus is a member of the Lily family.</a:t>
            </a:r>
          </a:p>
          <a:p>
            <a:pPr marL="28575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1800" b="1" dirty="0">
                <a:latin typeface="Avenir Next Demi Bold"/>
              </a:rPr>
              <a:t>It’s said that Queen Nefertiti proclaimed asparagus to be the food of the Gods.</a:t>
            </a:r>
          </a:p>
          <a:p>
            <a:pPr marL="28575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1800" b="1" dirty="0">
                <a:latin typeface="Avenir Next Demi Bold"/>
              </a:rPr>
              <a:t>One of the most popular varieties of green asparagus is named after Martha Washington, the wife of George Washington.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endParaRPr lang="en-US" sz="2400" b="1" dirty="0"/>
          </a:p>
        </p:txBody>
      </p:sp>
      <p:sp>
        <p:nvSpPr>
          <p:cNvPr id="19" name="Title 7"/>
          <p:cNvSpPr>
            <a:spLocks noGrp="1"/>
          </p:cNvSpPr>
          <p:nvPr>
            <p:ph type="title"/>
          </p:nvPr>
        </p:nvSpPr>
        <p:spPr>
          <a:xfrm>
            <a:off x="-129132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7ABAAB-AA85-1D46-A55F-2F6A6B8C2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7219" y="1347537"/>
            <a:ext cx="6906514" cy="432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0"/>
          <p:cNvSpPr>
            <a:spLocks noGrp="1"/>
          </p:cNvSpPr>
          <p:nvPr>
            <p:ph type="title"/>
          </p:nvPr>
        </p:nvSpPr>
        <p:spPr>
          <a:xfrm>
            <a:off x="314696" y="382384"/>
            <a:ext cx="3910063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3" name="Content Placeholder 14"/>
          <p:cNvSpPr>
            <a:spLocks noGrp="1"/>
          </p:cNvSpPr>
          <p:nvPr>
            <p:ph sz="half" idx="1"/>
          </p:nvPr>
        </p:nvSpPr>
        <p:spPr>
          <a:xfrm>
            <a:off x="486365" y="1617226"/>
            <a:ext cx="3264177" cy="484409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Asparagus is really good for you! It has protein, fiber, potassium, vitamin A, and vitamin C. </a:t>
            </a:r>
          </a:p>
          <a:p>
            <a:r>
              <a:rPr lang="en-US" dirty="0"/>
              <a:t>It contains glutathione, a compound scientists believe can prevent some kinds of cancers. </a:t>
            </a:r>
          </a:p>
          <a:p>
            <a:r>
              <a:rPr lang="en-US" dirty="0"/>
              <a:t>It’s a rich source of antioxidants and folate, which can help slow aging and keep our brains healthy.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8B86E2-7527-5C4A-80E6-C45C45BD5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711" y="1276350"/>
            <a:ext cx="6464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</a:t>
            </a:r>
            <a:b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on the </a:t>
            </a:r>
            <a:b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map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half" idx="1"/>
          </p:nvPr>
        </p:nvSpPr>
        <p:spPr>
          <a:xfrm>
            <a:off x="373380" y="2565132"/>
            <a:ext cx="3949700" cy="2273086"/>
          </a:xfrm>
        </p:spPr>
        <p:txBody>
          <a:bodyPr>
            <a:noAutofit/>
          </a:bodyPr>
          <a:lstStyle/>
          <a:p>
            <a:r>
              <a:rPr lang="en-US" sz="2400" b="1" dirty="0"/>
              <a:t>California grows about 70% of all the asparagus grown in the United States.</a:t>
            </a:r>
          </a:p>
          <a:p>
            <a:pPr marL="0" indent="0">
              <a:buNone/>
            </a:pPr>
            <a:endParaRPr lang="en-US" sz="2400" b="1" dirty="0"/>
          </a:p>
          <a:p>
            <a:r>
              <a:rPr lang="en-US" sz="2400" b="1" dirty="0"/>
              <a:t>More than 50,000 tons of asparagus are grown in California every year.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2B7F49-3E42-FD48-A7AD-B4B861BBE7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567" b="19835"/>
          <a:stretch/>
        </p:blipFill>
        <p:spPr>
          <a:xfrm>
            <a:off x="5064262" y="1473475"/>
            <a:ext cx="6534820" cy="395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9850</TotalTime>
  <Words>174</Words>
  <Application>Microsoft Macintosh PowerPoint</Application>
  <PresentationFormat>Widescreen</PresentationFormat>
  <Paragraphs>19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  <vt:lpstr>Spot it  on the  map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Strawberry PPT 3-5</dc:title>
  <dc:creator>Rachel Shaffer;Hatakka, Kristi</dc:creator>
  <cp:lastModifiedBy>Anderson, Elizabeth</cp:lastModifiedBy>
  <cp:revision>257</cp:revision>
  <dcterms:created xsi:type="dcterms:W3CDTF">2016-08-25T17:43:54Z</dcterms:created>
  <dcterms:modified xsi:type="dcterms:W3CDTF">2018-07-20T18:24:07Z</dcterms:modified>
</cp:coreProperties>
</file>