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8" r:id="rId2"/>
    <p:sldId id="277" r:id="rId3"/>
    <p:sldId id="273" r:id="rId4"/>
    <p:sldId id="30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47"/>
    <a:srgbClr val="EA9100"/>
    <a:srgbClr val="F44275"/>
    <a:srgbClr val="DA3C43"/>
    <a:srgbClr val="F5CE39"/>
    <a:srgbClr val="4FA7D0"/>
    <a:srgbClr val="FFD28A"/>
    <a:srgbClr val="2AA85D"/>
    <a:srgbClr val="ED6613"/>
    <a:srgbClr val="02AF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576" autoAdjust="0"/>
    <p:restoredTop sz="75097" autoAdjust="0"/>
  </p:normalViewPr>
  <p:slideViewPr>
    <p:cSldViewPr snapToGrid="0">
      <p:cViewPr varScale="1">
        <p:scale>
          <a:sx n="88" d="100"/>
          <a:sy n="88" d="100"/>
        </p:scale>
        <p:origin x="184" y="44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7/20/18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392495" y="1898105"/>
            <a:ext cx="4577255" cy="954107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Today we will be learning all about apples! 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3C8251-BAC6-E14F-9F88-4A63FD6FB2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2658" y="1030515"/>
            <a:ext cx="4905829" cy="4905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227615" cy="5510463"/>
          </a:xfrm>
        </p:spPr>
        <p:txBody>
          <a:bodyPr>
            <a:normAutofit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anose="020B0604020202020204" pitchFamily="34" charset="0"/>
              <a:buChar char="•"/>
            </a:pPr>
            <a:r>
              <a:rPr lang="en-US" sz="1800" b="1" dirty="0"/>
              <a:t>There are over 7,500 different types of apples grown in the world.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/>
              <a:t>Apple trees are 4 or 5 years old before they grow apples.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/>
              <a:t>Apples are members of the rose family.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/>
              <a:t>The first apple tree in the United States was planted by the pilgrims when they came to the United States from Europe.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dirty="0"/>
              <a:t>Apple trees can live to be about 100 years old.</a:t>
            </a:r>
            <a:br>
              <a:rPr lang="en-US" dirty="0"/>
            </a:br>
            <a:endParaRPr lang="en-US" dirty="0"/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-138758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C64EB9-65F8-BA40-86FD-D8C2F1804C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7586" y="1162594"/>
            <a:ext cx="6324600" cy="439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53066" y="292043"/>
            <a:ext cx="5642876" cy="1998865"/>
          </a:xfrm>
        </p:spPr>
        <p:txBody>
          <a:bodyPr/>
          <a:lstStyle/>
          <a:p>
            <a:r>
              <a:rPr lang="en-US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  <a:endParaRPr lang="en-US" dirty="0">
              <a:solidFill>
                <a:schemeClr val="tx2">
                  <a:lumMod val="25000"/>
                  <a:lumOff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12" name="Content Placeholder 14"/>
          <p:cNvSpPr>
            <a:spLocks noGrp="1"/>
          </p:cNvSpPr>
          <p:nvPr>
            <p:ph sz="half" idx="1"/>
          </p:nvPr>
        </p:nvSpPr>
        <p:spPr>
          <a:xfrm>
            <a:off x="253066" y="1460427"/>
            <a:ext cx="4048206" cy="484409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b="1" dirty="0"/>
              <a:t>Apples are very nutritious! Apples are filled with potassium, vitamin C, carbohydrates, fiber and antioxidants. </a:t>
            </a: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endParaRPr lang="en-US" b="1" dirty="0"/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b="1" dirty="0"/>
              <a:t>These are all substances that keep our bodies safe and healthy. </a:t>
            </a:r>
            <a:br>
              <a:rPr lang="en-US" b="1" i="1" dirty="0">
                <a:solidFill>
                  <a:schemeClr val="bg1"/>
                </a:solidFill>
              </a:rPr>
            </a:br>
            <a:endParaRPr lang="en-US" b="1" i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</a:pPr>
            <a:r>
              <a:rPr lang="en-US" b="1" dirty="0">
                <a:solidFill>
                  <a:schemeClr val="bg1"/>
                </a:solidFill>
              </a:rPr>
              <a:t>Apples can help prevent tooth decay and boost memory. </a:t>
            </a:r>
            <a:br>
              <a:rPr lang="en-US" dirty="0"/>
            </a:b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6F2343-9519-7A49-9419-36D321428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0022" y="1291475"/>
            <a:ext cx="6464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86080" y="687185"/>
            <a:ext cx="3937000" cy="115613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Spot it on the map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73380" y="2252897"/>
            <a:ext cx="3949700" cy="4248263"/>
          </a:xfrm>
        </p:spPr>
        <p:txBody>
          <a:bodyPr>
            <a:normAutofit/>
          </a:bodyPr>
          <a:lstStyle/>
          <a:p>
            <a:r>
              <a:rPr lang="en-US" sz="2400" b="1" dirty="0"/>
              <a:t>The top apple producers around the world are China</a:t>
            </a:r>
            <a:r>
              <a:rPr lang="en-US" sz="2400" b="1"/>
              <a:t>, the </a:t>
            </a:r>
            <a:r>
              <a:rPr lang="en-US" sz="2400" b="1" dirty="0"/>
              <a:t>United States, Turkey, Poland and Italy.</a:t>
            </a:r>
          </a:p>
          <a:p>
            <a:endParaRPr lang="en-US" sz="2400" b="1" dirty="0"/>
          </a:p>
          <a:p>
            <a:r>
              <a:rPr lang="en-US" sz="2400" b="1" dirty="0"/>
              <a:t>In the United States, Washington grows the most apples.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9D66FE-012F-B547-8594-970CCDEF10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20" r="3320"/>
          <a:stretch/>
        </p:blipFill>
        <p:spPr>
          <a:xfrm>
            <a:off x="4949372" y="1657587"/>
            <a:ext cx="6734628" cy="384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4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05AE6E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16119</TotalTime>
  <Words>158</Words>
  <Application>Microsoft Macintosh PowerPoint</Application>
  <PresentationFormat>Widescreen</PresentationFormat>
  <Paragraphs>21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NUTRITION NUGGET</vt:lpstr>
      <vt:lpstr>Spot it on the map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Anderson, Elizabeth</cp:lastModifiedBy>
  <cp:revision>468</cp:revision>
  <cp:lastPrinted>2017-03-29T19:32:31Z</cp:lastPrinted>
  <dcterms:created xsi:type="dcterms:W3CDTF">2016-08-25T17:43:54Z</dcterms:created>
  <dcterms:modified xsi:type="dcterms:W3CDTF">2018-07-20T18:20:11Z</dcterms:modified>
</cp:coreProperties>
</file>