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8" r:id="rId2"/>
    <p:sldId id="277" r:id="rId3"/>
    <p:sldId id="27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A4B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8" autoAdjust="0"/>
    <p:restoredTop sz="96349" autoAdjust="0"/>
  </p:normalViewPr>
  <p:slideViewPr>
    <p:cSldViewPr snapToGrid="0">
      <p:cViewPr varScale="1">
        <p:scale>
          <a:sx n="143" d="100"/>
          <a:sy n="143" d="100"/>
        </p:scale>
        <p:origin x="22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54424" y="2550397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the acorn squash!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18299-E1C4-9846-8C99-2C510CF07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21" y="935888"/>
            <a:ext cx="6163879" cy="493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3729904" cy="5510463"/>
          </a:xfrm>
        </p:spPr>
        <p:txBody>
          <a:bodyPr>
            <a:normAutofit lnSpcReduction="10000"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Acorn squash gets its name because when they are full grown they look like acorns.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Acorn Squash originated in North and Central America, but spread across the world when European explorers took squash seeds to their homeland to grow.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19" name="Title 7"/>
          <p:cNvSpPr>
            <a:spLocks noGrp="1"/>
          </p:cNvSpPr>
          <p:nvPr>
            <p:ph type="title"/>
          </p:nvPr>
        </p:nvSpPr>
        <p:spPr>
          <a:xfrm>
            <a:off x="-291178" y="-873228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7A03E8-9251-2C40-9C42-3BC85F13D2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40" t="31482" r="5454" b="6667"/>
          <a:stretch/>
        </p:blipFill>
        <p:spPr>
          <a:xfrm>
            <a:off x="5905500" y="380999"/>
            <a:ext cx="5778500" cy="626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0"/>
          <p:cNvSpPr>
            <a:spLocks noGrp="1"/>
          </p:cNvSpPr>
          <p:nvPr>
            <p:ph type="title"/>
          </p:nvPr>
        </p:nvSpPr>
        <p:spPr>
          <a:xfrm>
            <a:off x="314696" y="382384"/>
            <a:ext cx="4118408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half" idx="1"/>
          </p:nvPr>
        </p:nvSpPr>
        <p:spPr>
          <a:xfrm>
            <a:off x="359847" y="1615189"/>
            <a:ext cx="3853338" cy="4844090"/>
          </a:xfrm>
        </p:spPr>
        <p:txBody>
          <a:bodyPr>
            <a:normAutofit fontScale="92500"/>
          </a:bodyPr>
          <a:lstStyle/>
          <a:p>
            <a:pPr marL="0" indent="0"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solidFill>
                  <a:schemeClr val="bg1"/>
                </a:solidFill>
              </a:rPr>
              <a:t>Acorn Squash is high in antioxidants and </a:t>
            </a:r>
          </a:p>
          <a:p>
            <a:pPr marL="0" indent="0"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solidFill>
                  <a:schemeClr val="bg1"/>
                </a:solidFill>
              </a:rPr>
              <a:t>Vitamin C. 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endParaRPr lang="en-US" sz="2400" b="1" dirty="0">
              <a:solidFill>
                <a:schemeClr val="bg1"/>
              </a:solidFill>
            </a:endParaRPr>
          </a:p>
          <a:p>
            <a:pPr marL="0" indent="0"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solidFill>
                  <a:schemeClr val="bg1"/>
                </a:solidFill>
              </a:rPr>
              <a:t>It can boost your immune system and </a:t>
            </a:r>
            <a:r>
              <a:rPr lang="en-US" sz="2400" b="1">
                <a:solidFill>
                  <a:schemeClr val="bg1"/>
                </a:solidFill>
              </a:rPr>
              <a:t>helps you </a:t>
            </a:r>
            <a:r>
              <a:rPr lang="en-US" sz="2400" b="1" dirty="0">
                <a:solidFill>
                  <a:schemeClr val="bg1"/>
                </a:solidFill>
              </a:rPr>
              <a:t>stay healthy. </a:t>
            </a:r>
          </a:p>
          <a:p>
            <a:pPr marL="0" indent="0"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dirty="0">
              <a:solidFill>
                <a:schemeClr val="bg1"/>
              </a:solidFill>
            </a:endParaRPr>
          </a:p>
          <a:p>
            <a:pPr marL="0" indent="0"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solidFill>
                  <a:schemeClr val="bg1"/>
                </a:solidFill>
              </a:rPr>
              <a:t>Acorn Squash can also improve your vision and skin and build strong bones.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522B9E-F2E5-7B4E-B416-38562C69BF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1" t="25948" r="37620" b="5097"/>
          <a:stretch/>
        </p:blipFill>
        <p:spPr>
          <a:xfrm flipH="1">
            <a:off x="5756088" y="794122"/>
            <a:ext cx="5397500" cy="531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9693</TotalTime>
  <Words>102</Words>
  <Application>Microsoft Macintosh PowerPoint</Application>
  <PresentationFormat>Widescreen</PresentationFormat>
  <Paragraphs>15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Did you know?</vt:lpstr>
      <vt:lpstr>NUTRITION NUGGET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Strawberry PPT 3-5</dc:title>
  <dc:creator>Rachel Shaffer;Hatakka, Kristi</dc:creator>
  <cp:lastModifiedBy>Anderson, Elizabeth</cp:lastModifiedBy>
  <cp:revision>260</cp:revision>
  <dcterms:created xsi:type="dcterms:W3CDTF">2016-08-25T17:43:54Z</dcterms:created>
  <dcterms:modified xsi:type="dcterms:W3CDTF">2018-07-20T18:16:02Z</dcterms:modified>
</cp:coreProperties>
</file>