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omments/comment1.xml" ContentType="application/vnd.openxmlformats-officedocument.presentationml.comments+xml"/>
  <Override PartName="/ppt/notesSlides/notesSlide31.xml" ContentType="application/vnd.openxmlformats-officedocument.presentationml.notesSlide+xml"/>
  <Override PartName="/ppt/comments/comment2.xml" ContentType="application/vnd.openxmlformats-officedocument.presentationml.comment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ink/ink1.xml" ContentType="application/inkml+xml"/>
  <Override PartName="/ppt/notesSlides/notesSlide74.xml" ContentType="application/vnd.openxmlformats-officedocument.presentationml.notesSlide+xml"/>
  <Override PartName="/ppt/ink/ink2.xml" ContentType="application/inkml+xml"/>
  <Override PartName="/ppt/notesSlides/notesSlide75.xml" ContentType="application/vnd.openxmlformats-officedocument.presentationml.notesSlide+xml"/>
  <Override PartName="/ppt/ink/ink3.xml" ContentType="application/inkml+xml"/>
  <Override PartName="/ppt/notesSlides/notesSlide76.xml" ContentType="application/vnd.openxmlformats-officedocument.presentationml.notesSlide+xml"/>
  <Override PartName="/ppt/ink/ink4.xml" ContentType="application/inkml+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50" r:id="rId2"/>
  </p:sldMasterIdLst>
  <p:notesMasterIdLst>
    <p:notesMasterId r:id="rId114"/>
  </p:notesMasterIdLst>
  <p:handoutMasterIdLst>
    <p:handoutMasterId r:id="rId115"/>
  </p:handoutMasterIdLst>
  <p:sldIdLst>
    <p:sldId id="336" r:id="rId3"/>
    <p:sldId id="514" r:id="rId4"/>
    <p:sldId id="515" r:id="rId5"/>
    <p:sldId id="516" r:id="rId6"/>
    <p:sldId id="462" r:id="rId7"/>
    <p:sldId id="489" r:id="rId8"/>
    <p:sldId id="349" r:id="rId9"/>
    <p:sldId id="342" r:id="rId10"/>
    <p:sldId id="437" r:id="rId11"/>
    <p:sldId id="438" r:id="rId12"/>
    <p:sldId id="440" r:id="rId13"/>
    <p:sldId id="345" r:id="rId14"/>
    <p:sldId id="449" r:id="rId15"/>
    <p:sldId id="341" r:id="rId16"/>
    <p:sldId id="439" r:id="rId17"/>
    <p:sldId id="498" r:id="rId18"/>
    <p:sldId id="441" r:id="rId19"/>
    <p:sldId id="344" r:id="rId20"/>
    <p:sldId id="348" r:id="rId21"/>
    <p:sldId id="346" r:id="rId22"/>
    <p:sldId id="410" r:id="rId23"/>
    <p:sldId id="275" r:id="rId24"/>
    <p:sldId id="362" r:id="rId25"/>
    <p:sldId id="411" r:id="rId26"/>
    <p:sldId id="443" r:id="rId27"/>
    <p:sldId id="263" r:id="rId28"/>
    <p:sldId id="412" r:id="rId29"/>
    <p:sldId id="320" r:id="rId30"/>
    <p:sldId id="264" r:id="rId31"/>
    <p:sldId id="371" r:id="rId32"/>
    <p:sldId id="444" r:id="rId33"/>
    <p:sldId id="373" r:id="rId34"/>
    <p:sldId id="483" r:id="rId35"/>
    <p:sldId id="486" r:id="rId36"/>
    <p:sldId id="484" r:id="rId37"/>
    <p:sldId id="487" r:id="rId38"/>
    <p:sldId id="372" r:id="rId39"/>
    <p:sldId id="481" r:id="rId40"/>
    <p:sldId id="488" r:id="rId41"/>
    <p:sldId id="400" r:id="rId42"/>
    <p:sldId id="428" r:id="rId43"/>
    <p:sldId id="499" r:id="rId44"/>
    <p:sldId id="465" r:id="rId45"/>
    <p:sldId id="399" r:id="rId46"/>
    <p:sldId id="429" r:id="rId47"/>
    <p:sldId id="430" r:id="rId48"/>
    <p:sldId id="447" r:id="rId49"/>
    <p:sldId id="448" r:id="rId50"/>
    <p:sldId id="433" r:id="rId51"/>
    <p:sldId id="379" r:id="rId52"/>
    <p:sldId id="415" r:id="rId53"/>
    <p:sldId id="381" r:id="rId54"/>
    <p:sldId id="510" r:id="rId55"/>
    <p:sldId id="382" r:id="rId56"/>
    <p:sldId id="417" r:id="rId57"/>
    <p:sldId id="383" r:id="rId58"/>
    <p:sldId id="475" r:id="rId59"/>
    <p:sldId id="476" r:id="rId60"/>
    <p:sldId id="474" r:id="rId61"/>
    <p:sldId id="384" r:id="rId62"/>
    <p:sldId id="450" r:id="rId63"/>
    <p:sldId id="391" r:id="rId64"/>
    <p:sldId id="389" r:id="rId65"/>
    <p:sldId id="387" r:id="rId66"/>
    <p:sldId id="477" r:id="rId67"/>
    <p:sldId id="478" r:id="rId68"/>
    <p:sldId id="388" r:id="rId69"/>
    <p:sldId id="451" r:id="rId70"/>
    <p:sldId id="501" r:id="rId71"/>
    <p:sldId id="395" r:id="rId72"/>
    <p:sldId id="269" r:id="rId73"/>
    <p:sldId id="271" r:id="rId74"/>
    <p:sldId id="504" r:id="rId75"/>
    <p:sldId id="502" r:id="rId76"/>
    <p:sldId id="505" r:id="rId77"/>
    <p:sldId id="506" r:id="rId78"/>
    <p:sldId id="503" r:id="rId79"/>
    <p:sldId id="496" r:id="rId80"/>
    <p:sldId id="511" r:id="rId81"/>
    <p:sldId id="512" r:id="rId82"/>
    <p:sldId id="513" r:id="rId83"/>
    <p:sldId id="490" r:id="rId84"/>
    <p:sldId id="508" r:id="rId85"/>
    <p:sldId id="509" r:id="rId86"/>
    <p:sldId id="469" r:id="rId87"/>
    <p:sldId id="495" r:id="rId88"/>
    <p:sldId id="491" r:id="rId89"/>
    <p:sldId id="492" r:id="rId90"/>
    <p:sldId id="493" r:id="rId91"/>
    <p:sldId id="497" r:id="rId92"/>
    <p:sldId id="468" r:id="rId93"/>
    <p:sldId id="460" r:id="rId94"/>
    <p:sldId id="456" r:id="rId95"/>
    <p:sldId id="457" r:id="rId96"/>
    <p:sldId id="397" r:id="rId97"/>
    <p:sldId id="423" r:id="rId98"/>
    <p:sldId id="398" r:id="rId99"/>
    <p:sldId id="452" r:id="rId100"/>
    <p:sldId id="272" r:id="rId101"/>
    <p:sldId id="405" r:id="rId102"/>
    <p:sldId id="454" r:id="rId103"/>
    <p:sldId id="407" r:id="rId104"/>
    <p:sldId id="470" r:id="rId105"/>
    <p:sldId id="471" r:id="rId106"/>
    <p:sldId id="472" r:id="rId107"/>
    <p:sldId id="480" r:id="rId108"/>
    <p:sldId id="500" r:id="rId109"/>
    <p:sldId id="473" r:id="rId110"/>
    <p:sldId id="463" r:id="rId111"/>
    <p:sldId id="464" r:id="rId112"/>
    <p:sldId id="507" r:id="rId11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freeboj" initials="f"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D45A"/>
    <a:srgbClr val="0000FF"/>
    <a:srgbClr val="00A7FF"/>
    <a:srgbClr val="296E32"/>
    <a:srgbClr val="C7F0FB"/>
    <a:srgbClr val="0091EA"/>
    <a:srgbClr val="087CB7"/>
    <a:srgbClr val="535353"/>
    <a:srgbClr val="0071C1"/>
    <a:srgbClr val="4F5B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EAFAF5-0D2D-4A4A-B25C-2F04FD7C168D}" v="2028" dt="2026-07-17T18:44:03.8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375" autoAdjust="0"/>
    <p:restoredTop sz="73487" autoAdjust="0"/>
  </p:normalViewPr>
  <p:slideViewPr>
    <p:cSldViewPr>
      <p:cViewPr varScale="1">
        <p:scale>
          <a:sx n="81" d="100"/>
          <a:sy n="81" d="100"/>
        </p:scale>
        <p:origin x="1866" y="114"/>
      </p:cViewPr>
      <p:guideLst>
        <p:guide orient="horz" pos="2160"/>
        <p:guide pos="2880"/>
      </p:guideLst>
    </p:cSldViewPr>
  </p:slideViewPr>
  <p:outlineViewPr>
    <p:cViewPr>
      <p:scale>
        <a:sx n="33" d="100"/>
        <a:sy n="33" d="100"/>
      </p:scale>
      <p:origin x="0" y="-26718"/>
    </p:cViewPr>
  </p:outlineViewPr>
  <p:notesTextViewPr>
    <p:cViewPr>
      <p:scale>
        <a:sx n="3" d="2"/>
        <a:sy n="3" d="2"/>
      </p:scale>
      <p:origin x="0" y="0"/>
    </p:cViewPr>
  </p:notesTextViewPr>
  <p:sorterViewPr>
    <p:cViewPr>
      <p:scale>
        <a:sx n="66" d="100"/>
        <a:sy n="66" d="100"/>
      </p:scale>
      <p:origin x="0" y="-996"/>
    </p:cViewPr>
  </p:sorterViewPr>
  <p:notesViewPr>
    <p:cSldViewPr>
      <p:cViewPr varScale="1">
        <p:scale>
          <a:sx n="52" d="100"/>
          <a:sy n="52" d="100"/>
        </p:scale>
        <p:origin x="2838"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presProps" Target="presProps.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viewProps" Target="viewProp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notesMaster" Target="notesMasters/notesMaster1.xml"/><Relationship Id="rId119" Type="http://schemas.openxmlformats.org/officeDocument/2006/relationships/theme" Target="theme/theme1.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handoutMaster" Target="handoutMasters/handoutMaster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microsoft.com/office/2016/11/relationships/changesInfo" Target="changesInfos/changesInfo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commentAuthors" Target="commentAuthor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hittaker, Justin" userId="c37b57cc-98e0-4448-b4c5-8fbbb48bf306" providerId="ADAL" clId="{EF9BC9DC-423F-46CB-B31F-CE0C0EDCFBCD}"/>
    <pc:docChg chg="undo custSel modSld modMainMaster">
      <pc:chgData name="Whittaker, Justin" userId="c37b57cc-98e0-4448-b4c5-8fbbb48bf306" providerId="ADAL" clId="{EF9BC9DC-423F-46CB-B31F-CE0C0EDCFBCD}" dt="2026-07-17T18:48:57.422" v="4028" actId="478"/>
      <pc:docMkLst>
        <pc:docMk/>
      </pc:docMkLst>
      <pc:sldChg chg="addSp modSp mod">
        <pc:chgData name="Whittaker, Justin" userId="c37b57cc-98e0-4448-b4c5-8fbbb48bf306" providerId="ADAL" clId="{EF9BC9DC-423F-46CB-B31F-CE0C0EDCFBCD}" dt="2026-07-17T12:50:38.476" v="3144" actId="13244"/>
        <pc:sldMkLst>
          <pc:docMk/>
          <pc:sldMk cId="0" sldId="263"/>
        </pc:sldMkLst>
        <pc:spChg chg="add mod">
          <ac:chgData name="Whittaker, Justin" userId="c37b57cc-98e0-4448-b4c5-8fbbb48bf306" providerId="ADAL" clId="{EF9BC9DC-423F-46CB-B31F-CE0C0EDCFBCD}" dt="2026-07-17T12:50:38.476" v="3144" actId="13244"/>
          <ac:spMkLst>
            <pc:docMk/>
            <pc:sldMk cId="0" sldId="263"/>
            <ac:spMk id="2" creationId="{5E0B23DA-64D9-DDEF-21B5-25015C10B3AC}"/>
          </ac:spMkLst>
        </pc:spChg>
        <pc:picChg chg="mod">
          <ac:chgData name="Whittaker, Justin" userId="c37b57cc-98e0-4448-b4c5-8fbbb48bf306" providerId="ADAL" clId="{EF9BC9DC-423F-46CB-B31F-CE0C0EDCFBCD}" dt="2026-07-15T19:12:48.546" v="1583" actId="962"/>
          <ac:picMkLst>
            <pc:docMk/>
            <pc:sldMk cId="0" sldId="263"/>
            <ac:picMk id="3" creationId="{B233E19C-8537-42D7-9435-8AEFBF23CE12}"/>
          </ac:picMkLst>
        </pc:picChg>
      </pc:sldChg>
      <pc:sldChg chg="addSp modSp mod">
        <pc:chgData name="Whittaker, Justin" userId="c37b57cc-98e0-4448-b4c5-8fbbb48bf306" providerId="ADAL" clId="{EF9BC9DC-423F-46CB-B31F-CE0C0EDCFBCD}" dt="2026-07-17T12:58:07.731" v="3160" actId="13244"/>
        <pc:sldMkLst>
          <pc:docMk/>
          <pc:sldMk cId="0" sldId="264"/>
        </pc:sldMkLst>
        <pc:spChg chg="add mod">
          <ac:chgData name="Whittaker, Justin" userId="c37b57cc-98e0-4448-b4c5-8fbbb48bf306" providerId="ADAL" clId="{EF9BC9DC-423F-46CB-B31F-CE0C0EDCFBCD}" dt="2026-07-17T12:57:49.956" v="3157" actId="13244"/>
          <ac:spMkLst>
            <pc:docMk/>
            <pc:sldMk cId="0" sldId="264"/>
            <ac:spMk id="2" creationId="{5AA821CA-DFB5-C5F1-D32E-6C595FAB6B31}"/>
          </ac:spMkLst>
        </pc:spChg>
        <pc:spChg chg="mod">
          <ac:chgData name="Whittaker, Justin" userId="c37b57cc-98e0-4448-b4c5-8fbbb48bf306" providerId="ADAL" clId="{EF9BC9DC-423F-46CB-B31F-CE0C0EDCFBCD}" dt="2026-07-17T12:57:55.213" v="3159" actId="13244"/>
          <ac:spMkLst>
            <pc:docMk/>
            <pc:sldMk cId="0" sldId="264"/>
            <ac:spMk id="6" creationId="{00000000-0000-0000-0000-000000000000}"/>
          </ac:spMkLst>
        </pc:spChg>
        <pc:picChg chg="mod">
          <ac:chgData name="Whittaker, Justin" userId="c37b57cc-98e0-4448-b4c5-8fbbb48bf306" providerId="ADAL" clId="{EF9BC9DC-423F-46CB-B31F-CE0C0EDCFBCD}" dt="2026-07-15T19:28:09.776" v="1596" actId="962"/>
          <ac:picMkLst>
            <pc:docMk/>
            <pc:sldMk cId="0" sldId="264"/>
            <ac:picMk id="7" creationId="{00000000-0000-0000-0000-000000000000}"/>
          </ac:picMkLst>
        </pc:picChg>
        <pc:picChg chg="mod">
          <ac:chgData name="Whittaker, Justin" userId="c37b57cc-98e0-4448-b4c5-8fbbb48bf306" providerId="ADAL" clId="{EF9BC9DC-423F-46CB-B31F-CE0C0EDCFBCD}" dt="2026-07-17T12:58:07.731" v="3160" actId="13244"/>
          <ac:picMkLst>
            <pc:docMk/>
            <pc:sldMk cId="0" sldId="264"/>
            <ac:picMk id="9" creationId="{00000000-0000-0000-0000-000000000000}"/>
          </ac:picMkLst>
        </pc:picChg>
        <pc:picChg chg="mod">
          <ac:chgData name="Whittaker, Justin" userId="c37b57cc-98e0-4448-b4c5-8fbbb48bf306" providerId="ADAL" clId="{EF9BC9DC-423F-46CB-B31F-CE0C0EDCFBCD}" dt="2026-07-15T19:28:23.541" v="1599" actId="962"/>
          <ac:picMkLst>
            <pc:docMk/>
            <pc:sldMk cId="0" sldId="264"/>
            <ac:picMk id="10" creationId="{5351E957-F58F-40E8-B0B0-776B4ECBE558}"/>
          </ac:picMkLst>
        </pc:picChg>
      </pc:sldChg>
      <pc:sldChg chg="modSp mod">
        <pc:chgData name="Whittaker, Justin" userId="c37b57cc-98e0-4448-b4c5-8fbbb48bf306" providerId="ADAL" clId="{EF9BC9DC-423F-46CB-B31F-CE0C0EDCFBCD}" dt="2026-07-15T13:35:15.883" v="326" actId="962"/>
        <pc:sldMkLst>
          <pc:docMk/>
          <pc:sldMk cId="216196383" sldId="269"/>
        </pc:sldMkLst>
        <pc:picChg chg="mod">
          <ac:chgData name="Whittaker, Justin" userId="c37b57cc-98e0-4448-b4c5-8fbbb48bf306" providerId="ADAL" clId="{EF9BC9DC-423F-46CB-B31F-CE0C0EDCFBCD}" dt="2026-07-15T13:35:15.883" v="326" actId="962"/>
          <ac:picMkLst>
            <pc:docMk/>
            <pc:sldMk cId="216196383" sldId="269"/>
            <ac:picMk id="5" creationId="{8D6A8781-9C46-7047-BC2F-E1FFD2C15375}"/>
          </ac:picMkLst>
        </pc:picChg>
      </pc:sldChg>
      <pc:sldChg chg="modSp mod">
        <pc:chgData name="Whittaker, Justin" userId="c37b57cc-98e0-4448-b4c5-8fbbb48bf306" providerId="ADAL" clId="{EF9BC9DC-423F-46CB-B31F-CE0C0EDCFBCD}" dt="2026-07-17T14:18:28.539" v="3779" actId="13244"/>
        <pc:sldMkLst>
          <pc:docMk/>
          <pc:sldMk cId="1213039886" sldId="271"/>
        </pc:sldMkLst>
        <pc:spChg chg="mod">
          <ac:chgData name="Whittaker, Justin" userId="c37b57cc-98e0-4448-b4c5-8fbbb48bf306" providerId="ADAL" clId="{EF9BC9DC-423F-46CB-B31F-CE0C0EDCFBCD}" dt="2026-07-17T14:18:18.385" v="3778" actId="13244"/>
          <ac:spMkLst>
            <pc:docMk/>
            <pc:sldMk cId="1213039886" sldId="271"/>
            <ac:spMk id="10" creationId="{47D40DB7-DCF1-B34A-BF21-91A31FC66864}"/>
          </ac:spMkLst>
        </pc:spChg>
        <pc:picChg chg="mod">
          <ac:chgData name="Whittaker, Justin" userId="c37b57cc-98e0-4448-b4c5-8fbbb48bf306" providerId="ADAL" clId="{EF9BC9DC-423F-46CB-B31F-CE0C0EDCFBCD}" dt="2026-07-17T14:18:28.539" v="3779" actId="13244"/>
          <ac:picMkLst>
            <pc:docMk/>
            <pc:sldMk cId="1213039886" sldId="271"/>
            <ac:picMk id="5" creationId="{0E7B5F58-584E-634B-B31D-5B34390BEE90}"/>
          </ac:picMkLst>
        </pc:picChg>
        <pc:picChg chg="mod">
          <ac:chgData name="Whittaker, Justin" userId="c37b57cc-98e0-4448-b4c5-8fbbb48bf306" providerId="ADAL" clId="{EF9BC9DC-423F-46CB-B31F-CE0C0EDCFBCD}" dt="2026-07-17T14:17:59.955" v="3777" actId="962"/>
          <ac:picMkLst>
            <pc:docMk/>
            <pc:sldMk cId="1213039886" sldId="271"/>
            <ac:picMk id="7" creationId="{EDDCE6CB-8CB8-CE4C-8DCE-3EE643B7395C}"/>
          </ac:picMkLst>
        </pc:picChg>
      </pc:sldChg>
      <pc:sldChg chg="modSp mod">
        <pc:chgData name="Whittaker, Justin" userId="c37b57cc-98e0-4448-b4c5-8fbbb48bf306" providerId="ADAL" clId="{EF9BC9DC-423F-46CB-B31F-CE0C0EDCFBCD}" dt="2026-07-17T14:46:30.980" v="3915" actId="13244"/>
        <pc:sldMkLst>
          <pc:docMk/>
          <pc:sldMk cId="0" sldId="272"/>
        </pc:sldMkLst>
        <pc:spChg chg="mod">
          <ac:chgData name="Whittaker, Justin" userId="c37b57cc-98e0-4448-b4c5-8fbbb48bf306" providerId="ADAL" clId="{EF9BC9DC-423F-46CB-B31F-CE0C0EDCFBCD}" dt="2026-07-17T14:46:20.507" v="3912" actId="13244"/>
          <ac:spMkLst>
            <pc:docMk/>
            <pc:sldMk cId="0" sldId="272"/>
            <ac:spMk id="19" creationId="{00000000-0000-0000-0000-000000000000}"/>
          </ac:spMkLst>
        </pc:spChg>
        <pc:spChg chg="mod">
          <ac:chgData name="Whittaker, Justin" userId="c37b57cc-98e0-4448-b4c5-8fbbb48bf306" providerId="ADAL" clId="{EF9BC9DC-423F-46CB-B31F-CE0C0EDCFBCD}" dt="2026-07-17T14:46:27.557" v="3914" actId="13244"/>
          <ac:spMkLst>
            <pc:docMk/>
            <pc:sldMk cId="0" sldId="272"/>
            <ac:spMk id="20" creationId="{00000000-0000-0000-0000-000000000000}"/>
          </ac:spMkLst>
        </pc:spChg>
        <pc:picChg chg="mod">
          <ac:chgData name="Whittaker, Justin" userId="c37b57cc-98e0-4448-b4c5-8fbbb48bf306" providerId="ADAL" clId="{EF9BC9DC-423F-46CB-B31F-CE0C0EDCFBCD}" dt="2026-07-17T14:46:25.900" v="3913" actId="13244"/>
          <ac:picMkLst>
            <pc:docMk/>
            <pc:sldMk cId="0" sldId="272"/>
            <ac:picMk id="3" creationId="{00000000-0000-0000-0000-000000000000}"/>
          </ac:picMkLst>
        </pc:picChg>
        <pc:picChg chg="mod">
          <ac:chgData name="Whittaker, Justin" userId="c37b57cc-98e0-4448-b4c5-8fbbb48bf306" providerId="ADAL" clId="{EF9BC9DC-423F-46CB-B31F-CE0C0EDCFBCD}" dt="2026-07-16T13:26:41.276" v="1856" actId="962"/>
          <ac:picMkLst>
            <pc:docMk/>
            <pc:sldMk cId="0" sldId="272"/>
            <ac:picMk id="7" creationId="{5803E304-91AC-4ED6-B16D-182B39FC06F4}"/>
          </ac:picMkLst>
        </pc:picChg>
        <pc:picChg chg="mod">
          <ac:chgData name="Whittaker, Justin" userId="c37b57cc-98e0-4448-b4c5-8fbbb48bf306" providerId="ADAL" clId="{EF9BC9DC-423F-46CB-B31F-CE0C0EDCFBCD}" dt="2026-07-17T14:46:30.980" v="3915" actId="13244"/>
          <ac:picMkLst>
            <pc:docMk/>
            <pc:sldMk cId="0" sldId="272"/>
            <ac:picMk id="4120" creationId="{00000000-0000-0000-0000-000000000000}"/>
          </ac:picMkLst>
        </pc:picChg>
      </pc:sldChg>
      <pc:sldChg chg="addSp modSp mod modAnim">
        <pc:chgData name="Whittaker, Justin" userId="c37b57cc-98e0-4448-b4c5-8fbbb48bf306" providerId="ADAL" clId="{EF9BC9DC-423F-46CB-B31F-CE0C0EDCFBCD}" dt="2026-07-17T12:50:05.228" v="3141" actId="962"/>
        <pc:sldMkLst>
          <pc:docMk/>
          <pc:sldMk cId="0" sldId="275"/>
        </pc:sldMkLst>
        <pc:spChg chg="add mod">
          <ac:chgData name="Whittaker, Justin" userId="c37b57cc-98e0-4448-b4c5-8fbbb48bf306" providerId="ADAL" clId="{EF9BC9DC-423F-46CB-B31F-CE0C0EDCFBCD}" dt="2026-07-16T15:19:11.561" v="2828"/>
          <ac:spMkLst>
            <pc:docMk/>
            <pc:sldMk cId="0" sldId="275"/>
            <ac:spMk id="2" creationId="{0898C006-FEA0-DD5A-0FCD-EFC058ABEAF9}"/>
          </ac:spMkLst>
        </pc:spChg>
        <pc:spChg chg="add mod">
          <ac:chgData name="Whittaker, Justin" userId="c37b57cc-98e0-4448-b4c5-8fbbb48bf306" providerId="ADAL" clId="{EF9BC9DC-423F-46CB-B31F-CE0C0EDCFBCD}" dt="2026-07-17T12:50:05.228" v="3141" actId="962"/>
          <ac:spMkLst>
            <pc:docMk/>
            <pc:sldMk cId="0" sldId="275"/>
            <ac:spMk id="4" creationId="{D0FB4CB2-887F-4D44-9FE9-068CADDD27EC}"/>
          </ac:spMkLst>
        </pc:spChg>
        <pc:spChg chg="mod modVis">
          <ac:chgData name="Whittaker, Justin" userId="c37b57cc-98e0-4448-b4c5-8fbbb48bf306" providerId="ADAL" clId="{EF9BC9DC-423F-46CB-B31F-CE0C0EDCFBCD}" dt="2026-07-16T15:20:16.433" v="2837" actId="1076"/>
          <ac:spMkLst>
            <pc:docMk/>
            <pc:sldMk cId="0" sldId="275"/>
            <ac:spMk id="8" creationId="{00000000-0000-0000-0000-000000000000}"/>
          </ac:spMkLst>
        </pc:spChg>
        <pc:picChg chg="mod">
          <ac:chgData name="Whittaker, Justin" userId="c37b57cc-98e0-4448-b4c5-8fbbb48bf306" providerId="ADAL" clId="{EF9BC9DC-423F-46CB-B31F-CE0C0EDCFBCD}" dt="2026-07-17T12:49:55.107" v="3140" actId="13244"/>
          <ac:picMkLst>
            <pc:docMk/>
            <pc:sldMk cId="0" sldId="275"/>
            <ac:picMk id="6" creationId="{68BDECD4-8324-4D3B-87A3-19D36B5D39BD}"/>
          </ac:picMkLst>
        </pc:picChg>
        <pc:picChg chg="mod">
          <ac:chgData name="Whittaker, Justin" userId="c37b57cc-98e0-4448-b4c5-8fbbb48bf306" providerId="ADAL" clId="{EF9BC9DC-423F-46CB-B31F-CE0C0EDCFBCD}" dt="2026-07-15T15:18:51.033" v="1492" actId="962"/>
          <ac:picMkLst>
            <pc:docMk/>
            <pc:sldMk cId="0" sldId="275"/>
            <ac:picMk id="10" creationId="{00000000-0000-0000-0000-000000000000}"/>
          </ac:picMkLst>
        </pc:picChg>
      </pc:sldChg>
      <pc:sldChg chg="modSp mod">
        <pc:chgData name="Whittaker, Justin" userId="c37b57cc-98e0-4448-b4c5-8fbbb48bf306" providerId="ADAL" clId="{EF9BC9DC-423F-46CB-B31F-CE0C0EDCFBCD}" dt="2026-07-17T18:25:49.513" v="4015" actId="13244"/>
        <pc:sldMkLst>
          <pc:docMk/>
          <pc:sldMk cId="0" sldId="320"/>
        </pc:sldMkLst>
        <pc:spChg chg="mod">
          <ac:chgData name="Whittaker, Justin" userId="c37b57cc-98e0-4448-b4c5-8fbbb48bf306" providerId="ADAL" clId="{EF9BC9DC-423F-46CB-B31F-CE0C0EDCFBCD}" dt="2026-07-17T12:53:41.931" v="3146" actId="13244"/>
          <ac:spMkLst>
            <pc:docMk/>
            <pc:sldMk cId="0" sldId="320"/>
            <ac:spMk id="9" creationId="{00000000-0000-0000-0000-000000000000}"/>
          </ac:spMkLst>
        </pc:spChg>
        <pc:spChg chg="mod">
          <ac:chgData name="Whittaker, Justin" userId="c37b57cc-98e0-4448-b4c5-8fbbb48bf306" providerId="ADAL" clId="{EF9BC9DC-423F-46CB-B31F-CE0C0EDCFBCD}" dt="2026-07-17T12:55:29.715" v="3154" actId="13244"/>
          <ac:spMkLst>
            <pc:docMk/>
            <pc:sldMk cId="0" sldId="320"/>
            <ac:spMk id="15" creationId="{00000000-0000-0000-0000-000000000000}"/>
          </ac:spMkLst>
        </pc:spChg>
        <pc:spChg chg="mod ord">
          <ac:chgData name="Whittaker, Justin" userId="c37b57cc-98e0-4448-b4c5-8fbbb48bf306" providerId="ADAL" clId="{EF9BC9DC-423F-46CB-B31F-CE0C0EDCFBCD}" dt="2026-07-17T18:25:49.513" v="4015" actId="13244"/>
          <ac:spMkLst>
            <pc:docMk/>
            <pc:sldMk cId="0" sldId="320"/>
            <ac:spMk id="16" creationId="{00000000-0000-0000-0000-000000000000}"/>
          </ac:spMkLst>
        </pc:spChg>
        <pc:spChg chg="mod">
          <ac:chgData name="Whittaker, Justin" userId="c37b57cc-98e0-4448-b4c5-8fbbb48bf306" providerId="ADAL" clId="{EF9BC9DC-423F-46CB-B31F-CE0C0EDCFBCD}" dt="2026-07-17T12:54:48.996" v="3149" actId="13244"/>
          <ac:spMkLst>
            <pc:docMk/>
            <pc:sldMk cId="0" sldId="320"/>
            <ac:spMk id="17" creationId="{00000000-0000-0000-0000-000000000000}"/>
          </ac:spMkLst>
        </pc:spChg>
        <pc:spChg chg="mod">
          <ac:chgData name="Whittaker, Justin" userId="c37b57cc-98e0-4448-b4c5-8fbbb48bf306" providerId="ADAL" clId="{EF9BC9DC-423F-46CB-B31F-CE0C0EDCFBCD}" dt="2026-07-17T12:55:03.180" v="3150" actId="13244"/>
          <ac:spMkLst>
            <pc:docMk/>
            <pc:sldMk cId="0" sldId="320"/>
            <ac:spMk id="18" creationId="{DE02D5FB-C69D-45CE-8171-3F83248855AC}"/>
          </ac:spMkLst>
        </pc:spChg>
        <pc:picChg chg="mod">
          <ac:chgData name="Whittaker, Justin" userId="c37b57cc-98e0-4448-b4c5-8fbbb48bf306" providerId="ADAL" clId="{EF9BC9DC-423F-46CB-B31F-CE0C0EDCFBCD}" dt="2026-07-15T19:22:33.748" v="1594" actId="962"/>
          <ac:picMkLst>
            <pc:docMk/>
            <pc:sldMk cId="0" sldId="320"/>
            <ac:picMk id="12" creationId="{D88C85DE-585E-4EA6-A897-ED600588BB8C}"/>
          </ac:picMkLst>
        </pc:picChg>
        <pc:picChg chg="mod">
          <ac:chgData name="Whittaker, Justin" userId="c37b57cc-98e0-4448-b4c5-8fbbb48bf306" providerId="ADAL" clId="{EF9BC9DC-423F-46CB-B31F-CE0C0EDCFBCD}" dt="2026-07-15T19:22:01.365" v="1589" actId="962"/>
          <ac:picMkLst>
            <pc:docMk/>
            <pc:sldMk cId="0" sldId="320"/>
            <ac:picMk id="5122" creationId="{00000000-0000-0000-0000-000000000000}"/>
          </ac:picMkLst>
        </pc:picChg>
        <pc:picChg chg="mod">
          <ac:chgData name="Whittaker, Justin" userId="c37b57cc-98e0-4448-b4c5-8fbbb48bf306" providerId="ADAL" clId="{EF9BC9DC-423F-46CB-B31F-CE0C0EDCFBCD}" dt="2026-07-17T12:55:20.500" v="3153" actId="13244"/>
          <ac:picMkLst>
            <pc:docMk/>
            <pc:sldMk cId="0" sldId="320"/>
            <ac:picMk id="5123" creationId="{00000000-0000-0000-0000-000000000000}"/>
          </ac:picMkLst>
        </pc:picChg>
        <pc:picChg chg="mod">
          <ac:chgData name="Whittaker, Justin" userId="c37b57cc-98e0-4448-b4c5-8fbbb48bf306" providerId="ADAL" clId="{EF9BC9DC-423F-46CB-B31F-CE0C0EDCFBCD}" dt="2026-07-15T19:22:31.315" v="1593" actId="962"/>
          <ac:picMkLst>
            <pc:docMk/>
            <pc:sldMk cId="0" sldId="320"/>
            <ac:picMk id="5124" creationId="{00000000-0000-0000-0000-000000000000}"/>
          </ac:picMkLst>
        </pc:picChg>
      </pc:sldChg>
      <pc:sldChg chg="addSp modSp mod">
        <pc:chgData name="Whittaker, Justin" userId="c37b57cc-98e0-4448-b4c5-8fbbb48bf306" providerId="ADAL" clId="{EF9BC9DC-423F-46CB-B31F-CE0C0EDCFBCD}" dt="2026-07-17T12:32:27.442" v="3105" actId="13244"/>
        <pc:sldMkLst>
          <pc:docMk/>
          <pc:sldMk cId="0" sldId="341"/>
        </pc:sldMkLst>
        <pc:spChg chg="add mod">
          <ac:chgData name="Whittaker, Justin" userId="c37b57cc-98e0-4448-b4c5-8fbbb48bf306" providerId="ADAL" clId="{EF9BC9DC-423F-46CB-B31F-CE0C0EDCFBCD}" dt="2026-07-17T12:32:23.851" v="3103" actId="13244"/>
          <ac:spMkLst>
            <pc:docMk/>
            <pc:sldMk cId="0" sldId="341"/>
            <ac:spMk id="4" creationId="{B3A586DB-4AB8-774A-BD21-FE8FEFBBE65F}"/>
          </ac:spMkLst>
        </pc:spChg>
        <pc:spChg chg="mod">
          <ac:chgData name="Whittaker, Justin" userId="c37b57cc-98e0-4448-b4c5-8fbbb48bf306" providerId="ADAL" clId="{EF9BC9DC-423F-46CB-B31F-CE0C0EDCFBCD}" dt="2026-07-17T12:32:27.442" v="3105" actId="13244"/>
          <ac:spMkLst>
            <pc:docMk/>
            <pc:sldMk cId="0" sldId="341"/>
            <ac:spMk id="7" creationId="{00000000-0000-0000-0000-000000000000}"/>
          </ac:spMkLst>
        </pc:spChg>
        <pc:picChg chg="mod">
          <ac:chgData name="Whittaker, Justin" userId="c37b57cc-98e0-4448-b4c5-8fbbb48bf306" providerId="ADAL" clId="{EF9BC9DC-423F-46CB-B31F-CE0C0EDCFBCD}" dt="2026-07-15T15:10:47.185" v="1472" actId="962"/>
          <ac:picMkLst>
            <pc:docMk/>
            <pc:sldMk cId="0" sldId="341"/>
            <ac:picMk id="2" creationId="{00000000-0000-0000-0000-000000000000}"/>
          </ac:picMkLst>
        </pc:picChg>
        <pc:picChg chg="mod">
          <ac:chgData name="Whittaker, Justin" userId="c37b57cc-98e0-4448-b4c5-8fbbb48bf306" providerId="ADAL" clId="{EF9BC9DC-423F-46CB-B31F-CE0C0EDCFBCD}" dt="2026-07-17T12:32:21.090" v="3102" actId="13244"/>
          <ac:picMkLst>
            <pc:docMk/>
            <pc:sldMk cId="0" sldId="341"/>
            <ac:picMk id="6" creationId="{4935C12D-B904-447C-9033-BDA962145364}"/>
          </ac:picMkLst>
        </pc:picChg>
        <pc:picChg chg="mod">
          <ac:chgData name="Whittaker, Justin" userId="c37b57cc-98e0-4448-b4c5-8fbbb48bf306" providerId="ADAL" clId="{EF9BC9DC-423F-46CB-B31F-CE0C0EDCFBCD}" dt="2026-07-15T15:10:30.645" v="1470" actId="962"/>
          <ac:picMkLst>
            <pc:docMk/>
            <pc:sldMk cId="0" sldId="341"/>
            <ac:picMk id="2051" creationId="{00000000-0000-0000-0000-000000000000}"/>
          </ac:picMkLst>
        </pc:picChg>
      </pc:sldChg>
      <pc:sldChg chg="modSp mod">
        <pc:chgData name="Whittaker, Justin" userId="c37b57cc-98e0-4448-b4c5-8fbbb48bf306" providerId="ADAL" clId="{EF9BC9DC-423F-46CB-B31F-CE0C0EDCFBCD}" dt="2026-07-15T14:59:33.443" v="1449" actId="962"/>
        <pc:sldMkLst>
          <pc:docMk/>
          <pc:sldMk cId="0" sldId="342"/>
        </pc:sldMkLst>
        <pc:picChg chg="mod">
          <ac:chgData name="Whittaker, Justin" userId="c37b57cc-98e0-4448-b4c5-8fbbb48bf306" providerId="ADAL" clId="{EF9BC9DC-423F-46CB-B31F-CE0C0EDCFBCD}" dt="2026-07-15T14:59:33.443" v="1449" actId="962"/>
          <ac:picMkLst>
            <pc:docMk/>
            <pc:sldMk cId="0" sldId="342"/>
            <ac:picMk id="7" creationId="{7EC4B4B8-ACA0-4F53-BA3E-7D7CF014DA2C}"/>
          </ac:picMkLst>
        </pc:picChg>
      </pc:sldChg>
      <pc:sldChg chg="addSp modSp mod">
        <pc:chgData name="Whittaker, Justin" userId="c37b57cc-98e0-4448-b4c5-8fbbb48bf306" providerId="ADAL" clId="{EF9BC9DC-423F-46CB-B31F-CE0C0EDCFBCD}" dt="2026-07-17T12:40:07.819" v="3122" actId="13244"/>
        <pc:sldMkLst>
          <pc:docMk/>
          <pc:sldMk cId="0" sldId="344"/>
        </pc:sldMkLst>
        <pc:spChg chg="add mod">
          <ac:chgData name="Whittaker, Justin" userId="c37b57cc-98e0-4448-b4c5-8fbbb48bf306" providerId="ADAL" clId="{EF9BC9DC-423F-46CB-B31F-CE0C0EDCFBCD}" dt="2026-07-17T12:40:07.819" v="3122" actId="13244"/>
          <ac:spMkLst>
            <pc:docMk/>
            <pc:sldMk cId="0" sldId="344"/>
            <ac:spMk id="2" creationId="{5D4AF138-4599-C3BF-092D-AC6107358643}"/>
          </ac:spMkLst>
        </pc:spChg>
        <pc:spChg chg="mod">
          <ac:chgData name="Whittaker, Justin" userId="c37b57cc-98e0-4448-b4c5-8fbbb48bf306" providerId="ADAL" clId="{EF9BC9DC-423F-46CB-B31F-CE0C0EDCFBCD}" dt="2026-07-17T12:40:05.667" v="3121" actId="962"/>
          <ac:spMkLst>
            <pc:docMk/>
            <pc:sldMk cId="0" sldId="344"/>
            <ac:spMk id="10" creationId="{00000000-0000-0000-0000-000000000000}"/>
          </ac:spMkLst>
        </pc:spChg>
        <pc:picChg chg="mod">
          <ac:chgData name="Whittaker, Justin" userId="c37b57cc-98e0-4448-b4c5-8fbbb48bf306" providerId="ADAL" clId="{EF9BC9DC-423F-46CB-B31F-CE0C0EDCFBCD}" dt="2026-07-17T12:39:59.747" v="3120" actId="13244"/>
          <ac:picMkLst>
            <pc:docMk/>
            <pc:sldMk cId="0" sldId="344"/>
            <ac:picMk id="4" creationId="{37D6B93D-CC2E-4CA5-B78F-57E00BC6FBA4}"/>
          </ac:picMkLst>
        </pc:picChg>
      </pc:sldChg>
      <pc:sldChg chg="addSp delSp modSp mod">
        <pc:chgData name="Whittaker, Justin" userId="c37b57cc-98e0-4448-b4c5-8fbbb48bf306" providerId="ADAL" clId="{EF9BC9DC-423F-46CB-B31F-CE0C0EDCFBCD}" dt="2026-07-17T12:31:20.633" v="3096" actId="13244"/>
        <pc:sldMkLst>
          <pc:docMk/>
          <pc:sldMk cId="0" sldId="345"/>
        </pc:sldMkLst>
        <pc:spChg chg="add del mod">
          <ac:chgData name="Whittaker, Justin" userId="c37b57cc-98e0-4448-b4c5-8fbbb48bf306" providerId="ADAL" clId="{EF9BC9DC-423F-46CB-B31F-CE0C0EDCFBCD}" dt="2026-07-16T14:08:49.077" v="1962" actId="33771"/>
          <ac:spMkLst>
            <pc:docMk/>
            <pc:sldMk cId="0" sldId="345"/>
            <ac:spMk id="2" creationId="{16AA6B63-AE90-1993-31DB-4F633AFDCF00}"/>
          </ac:spMkLst>
        </pc:spChg>
        <pc:spChg chg="add mod">
          <ac:chgData name="Whittaker, Justin" userId="c37b57cc-98e0-4448-b4c5-8fbbb48bf306" providerId="ADAL" clId="{EF9BC9DC-423F-46CB-B31F-CE0C0EDCFBCD}" dt="2026-07-17T12:20:50.577" v="3095" actId="13244"/>
          <ac:spMkLst>
            <pc:docMk/>
            <pc:sldMk cId="0" sldId="345"/>
            <ac:spMk id="4" creationId="{0358D69A-C2DA-134F-2C57-342EC3CEC5CE}"/>
          </ac:spMkLst>
        </pc:spChg>
        <pc:spChg chg="mod">
          <ac:chgData name="Whittaker, Justin" userId="c37b57cc-98e0-4448-b4c5-8fbbb48bf306" providerId="ADAL" clId="{EF9BC9DC-423F-46CB-B31F-CE0C0EDCFBCD}" dt="2026-07-17T12:20:46.665" v="3094" actId="962"/>
          <ac:spMkLst>
            <pc:docMk/>
            <pc:sldMk cId="0" sldId="345"/>
            <ac:spMk id="11" creationId="{00000000-0000-0000-0000-000000000000}"/>
          </ac:spMkLst>
        </pc:spChg>
        <pc:picChg chg="mod">
          <ac:chgData name="Whittaker, Justin" userId="c37b57cc-98e0-4448-b4c5-8fbbb48bf306" providerId="ADAL" clId="{EF9BC9DC-423F-46CB-B31F-CE0C0EDCFBCD}" dt="2026-07-16T14:08:14.586" v="1954" actId="1076"/>
          <ac:picMkLst>
            <pc:docMk/>
            <pc:sldMk cId="0" sldId="345"/>
            <ac:picMk id="6" creationId="{78DF6263-2B3B-46DB-8C96-0A45D36E670A}"/>
          </ac:picMkLst>
        </pc:picChg>
        <pc:picChg chg="mod">
          <ac:chgData name="Whittaker, Justin" userId="c37b57cc-98e0-4448-b4c5-8fbbb48bf306" providerId="ADAL" clId="{EF9BC9DC-423F-46CB-B31F-CE0C0EDCFBCD}" dt="2026-07-15T15:01:40.502" v="1461" actId="962"/>
          <ac:picMkLst>
            <pc:docMk/>
            <pc:sldMk cId="0" sldId="345"/>
            <ac:picMk id="7" creationId="{BAFCB195-6F48-4A65-8DFF-754F2199E893}"/>
          </ac:picMkLst>
        </pc:picChg>
        <pc:picChg chg="mod">
          <ac:chgData name="Whittaker, Justin" userId="c37b57cc-98e0-4448-b4c5-8fbbb48bf306" providerId="ADAL" clId="{EF9BC9DC-423F-46CB-B31F-CE0C0EDCFBCD}" dt="2026-07-15T15:09:04.560" v="1464" actId="962"/>
          <ac:picMkLst>
            <pc:docMk/>
            <pc:sldMk cId="0" sldId="345"/>
            <ac:picMk id="10" creationId="{784ABF1E-D1B9-4AAC-97FC-61976FB8A2BD}"/>
          </ac:picMkLst>
        </pc:picChg>
        <pc:picChg chg="mod">
          <ac:chgData name="Whittaker, Justin" userId="c37b57cc-98e0-4448-b4c5-8fbbb48bf306" providerId="ADAL" clId="{EF9BC9DC-423F-46CB-B31F-CE0C0EDCFBCD}" dt="2026-07-17T12:31:20.633" v="3096" actId="13244"/>
          <ac:picMkLst>
            <pc:docMk/>
            <pc:sldMk cId="0" sldId="345"/>
            <ac:picMk id="2050" creationId="{00000000-0000-0000-0000-000000000000}"/>
          </ac:picMkLst>
        </pc:picChg>
      </pc:sldChg>
      <pc:sldChg chg="addSp modSp mod">
        <pc:chgData name="Whittaker, Justin" userId="c37b57cc-98e0-4448-b4c5-8fbbb48bf306" providerId="ADAL" clId="{EF9BC9DC-423F-46CB-B31F-CE0C0EDCFBCD}" dt="2026-07-17T12:47:34.178" v="3135" actId="13244"/>
        <pc:sldMkLst>
          <pc:docMk/>
          <pc:sldMk cId="0" sldId="346"/>
        </pc:sldMkLst>
        <pc:spChg chg="add mod">
          <ac:chgData name="Whittaker, Justin" userId="c37b57cc-98e0-4448-b4c5-8fbbb48bf306" providerId="ADAL" clId="{EF9BC9DC-423F-46CB-B31F-CE0C0EDCFBCD}" dt="2026-07-17T12:47:24.012" v="3133" actId="13244"/>
          <ac:spMkLst>
            <pc:docMk/>
            <pc:sldMk cId="0" sldId="346"/>
            <ac:spMk id="2" creationId="{C901A184-1366-6ADC-C718-D5AD009AAB8A}"/>
          </ac:spMkLst>
        </pc:spChg>
        <pc:spChg chg="mod">
          <ac:chgData name="Whittaker, Justin" userId="c37b57cc-98e0-4448-b4c5-8fbbb48bf306" providerId="ADAL" clId="{EF9BC9DC-423F-46CB-B31F-CE0C0EDCFBCD}" dt="2026-07-17T12:47:34.178" v="3135" actId="13244"/>
          <ac:spMkLst>
            <pc:docMk/>
            <pc:sldMk cId="0" sldId="346"/>
            <ac:spMk id="6" creationId="{00000000-0000-0000-0000-000000000000}"/>
          </ac:spMkLst>
        </pc:spChg>
        <pc:spChg chg="mod">
          <ac:chgData name="Whittaker, Justin" userId="c37b57cc-98e0-4448-b4c5-8fbbb48bf306" providerId="ADAL" clId="{EF9BC9DC-423F-46CB-B31F-CE0C0EDCFBCD}" dt="2026-07-17T12:47:28.955" v="3134" actId="962"/>
          <ac:spMkLst>
            <pc:docMk/>
            <pc:sldMk cId="0" sldId="346"/>
            <ac:spMk id="8" creationId="{00000000-0000-0000-0000-000000000000}"/>
          </ac:spMkLst>
        </pc:spChg>
        <pc:picChg chg="mod">
          <ac:chgData name="Whittaker, Justin" userId="c37b57cc-98e0-4448-b4c5-8fbbb48bf306" providerId="ADAL" clId="{EF9BC9DC-423F-46CB-B31F-CE0C0EDCFBCD}" dt="2026-07-17T12:47:16.418" v="3132" actId="13244"/>
          <ac:picMkLst>
            <pc:docMk/>
            <pc:sldMk cId="0" sldId="346"/>
            <ac:picMk id="7" creationId="{8CEC6E0D-06E6-41D0-BA56-615822ECED92}"/>
          </ac:picMkLst>
        </pc:picChg>
      </pc:sldChg>
      <pc:sldChg chg="addSp modSp mod">
        <pc:chgData name="Whittaker, Justin" userId="c37b57cc-98e0-4448-b4c5-8fbbb48bf306" providerId="ADAL" clId="{EF9BC9DC-423F-46CB-B31F-CE0C0EDCFBCD}" dt="2026-07-17T12:47:08.611" v="3131" actId="13244"/>
        <pc:sldMkLst>
          <pc:docMk/>
          <pc:sldMk cId="0" sldId="348"/>
        </pc:sldMkLst>
        <pc:spChg chg="add mod">
          <ac:chgData name="Whittaker, Justin" userId="c37b57cc-98e0-4448-b4c5-8fbbb48bf306" providerId="ADAL" clId="{EF9BC9DC-423F-46CB-B31F-CE0C0EDCFBCD}" dt="2026-07-17T12:46:16.451" v="3125" actId="13244"/>
          <ac:spMkLst>
            <pc:docMk/>
            <pc:sldMk cId="0" sldId="348"/>
            <ac:spMk id="2" creationId="{292AB3C9-A0D6-6EDE-0E43-3C3371011F69}"/>
          </ac:spMkLst>
        </pc:spChg>
        <pc:spChg chg="mod">
          <ac:chgData name="Whittaker, Justin" userId="c37b57cc-98e0-4448-b4c5-8fbbb48bf306" providerId="ADAL" clId="{EF9BC9DC-423F-46CB-B31F-CE0C0EDCFBCD}" dt="2026-07-17T12:46:45.332" v="3128" actId="13244"/>
          <ac:spMkLst>
            <pc:docMk/>
            <pc:sldMk cId="0" sldId="348"/>
            <ac:spMk id="7" creationId="{00000000-0000-0000-0000-000000000000}"/>
          </ac:spMkLst>
        </pc:spChg>
        <pc:spChg chg="mod">
          <ac:chgData name="Whittaker, Justin" userId="c37b57cc-98e0-4448-b4c5-8fbbb48bf306" providerId="ADAL" clId="{EF9BC9DC-423F-46CB-B31F-CE0C0EDCFBCD}" dt="2026-07-17T12:46:36.891" v="3127" actId="13244"/>
          <ac:spMkLst>
            <pc:docMk/>
            <pc:sldMk cId="0" sldId="348"/>
            <ac:spMk id="10" creationId="{00000000-0000-0000-0000-000000000000}"/>
          </ac:spMkLst>
        </pc:spChg>
        <pc:spChg chg="mod">
          <ac:chgData name="Whittaker, Justin" userId="c37b57cc-98e0-4448-b4c5-8fbbb48bf306" providerId="ADAL" clId="{EF9BC9DC-423F-46CB-B31F-CE0C0EDCFBCD}" dt="2026-07-17T12:42:57.603" v="3124" actId="13244"/>
          <ac:spMkLst>
            <pc:docMk/>
            <pc:sldMk cId="0" sldId="348"/>
            <ac:spMk id="12" creationId="{00000000-0000-0000-0000-000000000000}"/>
          </ac:spMkLst>
        </pc:spChg>
        <pc:spChg chg="mod">
          <ac:chgData name="Whittaker, Justin" userId="c37b57cc-98e0-4448-b4c5-8fbbb48bf306" providerId="ADAL" clId="{EF9BC9DC-423F-46CB-B31F-CE0C0EDCFBCD}" dt="2026-07-17T12:46:26.890" v="3126" actId="962"/>
          <ac:spMkLst>
            <pc:docMk/>
            <pc:sldMk cId="0" sldId="348"/>
            <ac:spMk id="15" creationId="{00000000-0000-0000-0000-000000000000}"/>
          </ac:spMkLst>
        </pc:spChg>
        <pc:spChg chg="mod">
          <ac:chgData name="Whittaker, Justin" userId="c37b57cc-98e0-4448-b4c5-8fbbb48bf306" providerId="ADAL" clId="{EF9BC9DC-423F-46CB-B31F-CE0C0EDCFBCD}" dt="2026-07-17T12:47:08.611" v="3131" actId="13244"/>
          <ac:spMkLst>
            <pc:docMk/>
            <pc:sldMk cId="0" sldId="348"/>
            <ac:spMk id="16" creationId="{00000000-0000-0000-0000-000000000000}"/>
          </ac:spMkLst>
        </pc:spChg>
        <pc:picChg chg="mod">
          <ac:chgData name="Whittaker, Justin" userId="c37b57cc-98e0-4448-b4c5-8fbbb48bf306" providerId="ADAL" clId="{EF9BC9DC-423F-46CB-B31F-CE0C0EDCFBCD}" dt="2026-07-15T15:16:06.062" v="1486" actId="962"/>
          <ac:picMkLst>
            <pc:docMk/>
            <pc:sldMk cId="0" sldId="348"/>
            <ac:picMk id="11" creationId="{04C5C91B-CCDD-4CA9-A5C2-064C0B306F19}"/>
          </ac:picMkLst>
        </pc:picChg>
      </pc:sldChg>
      <pc:sldChg chg="modSp mod">
        <pc:chgData name="Whittaker, Justin" userId="c37b57cc-98e0-4448-b4c5-8fbbb48bf306" providerId="ADAL" clId="{EF9BC9DC-423F-46CB-B31F-CE0C0EDCFBCD}" dt="2026-07-15T14:59:31.465" v="1448" actId="962"/>
        <pc:sldMkLst>
          <pc:docMk/>
          <pc:sldMk cId="0" sldId="349"/>
        </pc:sldMkLst>
        <pc:picChg chg="mod">
          <ac:chgData name="Whittaker, Justin" userId="c37b57cc-98e0-4448-b4c5-8fbbb48bf306" providerId="ADAL" clId="{EF9BC9DC-423F-46CB-B31F-CE0C0EDCFBCD}" dt="2026-07-15T14:59:31.465" v="1448" actId="962"/>
          <ac:picMkLst>
            <pc:docMk/>
            <pc:sldMk cId="0" sldId="349"/>
            <ac:picMk id="3" creationId="{07A93AE5-A65C-4815-9E72-EC160419127B}"/>
          </ac:picMkLst>
        </pc:picChg>
        <pc:picChg chg="mod">
          <ac:chgData name="Whittaker, Justin" userId="c37b57cc-98e0-4448-b4c5-8fbbb48bf306" providerId="ADAL" clId="{EF9BC9DC-423F-46CB-B31F-CE0C0EDCFBCD}" dt="2026-07-15T14:59:29.553" v="1447" actId="962"/>
          <ac:picMkLst>
            <pc:docMk/>
            <pc:sldMk cId="0" sldId="349"/>
            <ac:picMk id="5" creationId="{08D6EB43-1299-66F2-8A37-4F8E078AA413}"/>
          </ac:picMkLst>
        </pc:picChg>
      </pc:sldChg>
      <pc:sldChg chg="addSp modSp mod">
        <pc:chgData name="Whittaker, Justin" userId="c37b57cc-98e0-4448-b4c5-8fbbb48bf306" providerId="ADAL" clId="{EF9BC9DC-423F-46CB-B31F-CE0C0EDCFBCD}" dt="2026-07-17T12:50:29.566" v="3143" actId="962"/>
        <pc:sldMkLst>
          <pc:docMk/>
          <pc:sldMk cId="0" sldId="362"/>
        </pc:sldMkLst>
        <pc:spChg chg="add mod">
          <ac:chgData name="Whittaker, Justin" userId="c37b57cc-98e0-4448-b4c5-8fbbb48bf306" providerId="ADAL" clId="{EF9BC9DC-423F-46CB-B31F-CE0C0EDCFBCD}" dt="2026-07-17T12:50:23.261" v="3142" actId="13244"/>
          <ac:spMkLst>
            <pc:docMk/>
            <pc:sldMk cId="0" sldId="362"/>
            <ac:spMk id="3" creationId="{E11DA303-F895-601D-333A-5A1BFEAAC9F9}"/>
          </ac:spMkLst>
        </pc:spChg>
        <pc:spChg chg="mod">
          <ac:chgData name="Whittaker, Justin" userId="c37b57cc-98e0-4448-b4c5-8fbbb48bf306" providerId="ADAL" clId="{EF9BC9DC-423F-46CB-B31F-CE0C0EDCFBCD}" dt="2026-07-17T12:50:29.566" v="3143" actId="962"/>
          <ac:spMkLst>
            <pc:docMk/>
            <pc:sldMk cId="0" sldId="362"/>
            <ac:spMk id="6" creationId="{00000000-0000-0000-0000-000000000000}"/>
          </ac:spMkLst>
        </pc:spChg>
        <pc:picChg chg="mod">
          <ac:chgData name="Whittaker, Justin" userId="c37b57cc-98e0-4448-b4c5-8fbbb48bf306" providerId="ADAL" clId="{EF9BC9DC-423F-46CB-B31F-CE0C0EDCFBCD}" dt="2026-07-15T15:18:58.161" v="1494" actId="962"/>
          <ac:picMkLst>
            <pc:docMk/>
            <pc:sldMk cId="0" sldId="362"/>
            <ac:picMk id="4" creationId="{0CE5734C-B52A-4C9F-A66E-68F297B0FC67}"/>
          </ac:picMkLst>
        </pc:picChg>
      </pc:sldChg>
      <pc:sldChg chg="modSp mod">
        <pc:chgData name="Whittaker, Justin" userId="c37b57cc-98e0-4448-b4c5-8fbbb48bf306" providerId="ADAL" clId="{EF9BC9DC-423F-46CB-B31F-CE0C0EDCFBCD}" dt="2026-07-16T12:11:11.481" v="1613" actId="962"/>
        <pc:sldMkLst>
          <pc:docMk/>
          <pc:sldMk cId="0" sldId="371"/>
        </pc:sldMkLst>
        <pc:picChg chg="mod">
          <ac:chgData name="Whittaker, Justin" userId="c37b57cc-98e0-4448-b4c5-8fbbb48bf306" providerId="ADAL" clId="{EF9BC9DC-423F-46CB-B31F-CE0C0EDCFBCD}" dt="2026-07-16T12:11:11.481" v="1613" actId="962"/>
          <ac:picMkLst>
            <pc:docMk/>
            <pc:sldMk cId="0" sldId="371"/>
            <ac:picMk id="3" creationId="{BC1F2311-2F4D-408A-B9F5-861219AE8F7A}"/>
          </ac:picMkLst>
        </pc:picChg>
      </pc:sldChg>
      <pc:sldChg chg="modSp mod">
        <pc:chgData name="Whittaker, Justin" userId="c37b57cc-98e0-4448-b4c5-8fbbb48bf306" providerId="ADAL" clId="{EF9BC9DC-423F-46CB-B31F-CE0C0EDCFBCD}" dt="2026-07-16T12:21:24.911" v="1650" actId="962"/>
        <pc:sldMkLst>
          <pc:docMk/>
          <pc:sldMk cId="3154669244" sldId="372"/>
        </pc:sldMkLst>
        <pc:picChg chg="mod">
          <ac:chgData name="Whittaker, Justin" userId="c37b57cc-98e0-4448-b4c5-8fbbb48bf306" providerId="ADAL" clId="{EF9BC9DC-423F-46CB-B31F-CE0C0EDCFBCD}" dt="2026-07-16T12:21:13.777" v="1647" actId="962"/>
          <ac:picMkLst>
            <pc:docMk/>
            <pc:sldMk cId="3154669244" sldId="372"/>
            <ac:picMk id="6" creationId="{8BA9F0EF-5B7F-9ADA-F988-7FB5125B3EB3}"/>
          </ac:picMkLst>
        </pc:picChg>
        <pc:picChg chg="mod">
          <ac:chgData name="Whittaker, Justin" userId="c37b57cc-98e0-4448-b4c5-8fbbb48bf306" providerId="ADAL" clId="{EF9BC9DC-423F-46CB-B31F-CE0C0EDCFBCD}" dt="2026-07-16T12:21:14.854" v="1648" actId="962"/>
          <ac:picMkLst>
            <pc:docMk/>
            <pc:sldMk cId="3154669244" sldId="372"/>
            <ac:picMk id="8" creationId="{03341CBE-0A9B-E650-3051-275927112100}"/>
          </ac:picMkLst>
        </pc:picChg>
        <pc:picChg chg="mod">
          <ac:chgData name="Whittaker, Justin" userId="c37b57cc-98e0-4448-b4c5-8fbbb48bf306" providerId="ADAL" clId="{EF9BC9DC-423F-46CB-B31F-CE0C0EDCFBCD}" dt="2026-07-16T12:21:24.911" v="1650" actId="962"/>
          <ac:picMkLst>
            <pc:docMk/>
            <pc:sldMk cId="3154669244" sldId="372"/>
            <ac:picMk id="10" creationId="{2BC5B753-D65B-FAC3-64FF-9B792F8B9D24}"/>
          </ac:picMkLst>
        </pc:picChg>
      </pc:sldChg>
      <pc:sldChg chg="modSp mod">
        <pc:chgData name="Whittaker, Justin" userId="c37b57cc-98e0-4448-b4c5-8fbbb48bf306" providerId="ADAL" clId="{EF9BC9DC-423F-46CB-B31F-CE0C0EDCFBCD}" dt="2026-07-17T12:58:26.053" v="3163" actId="13244"/>
        <pc:sldMkLst>
          <pc:docMk/>
          <pc:sldMk cId="0" sldId="373"/>
        </pc:sldMkLst>
        <pc:spChg chg="mod">
          <ac:chgData name="Whittaker, Justin" userId="c37b57cc-98e0-4448-b4c5-8fbbb48bf306" providerId="ADAL" clId="{EF9BC9DC-423F-46CB-B31F-CE0C0EDCFBCD}" dt="2026-07-17T12:58:20.876" v="3161" actId="13244"/>
          <ac:spMkLst>
            <pc:docMk/>
            <pc:sldMk cId="0" sldId="373"/>
            <ac:spMk id="10" creationId="{0F8506E1-99F8-49B5-A015-814FCFFD2555}"/>
          </ac:spMkLst>
        </pc:spChg>
        <pc:picChg chg="mod">
          <ac:chgData name="Whittaker, Justin" userId="c37b57cc-98e0-4448-b4c5-8fbbb48bf306" providerId="ADAL" clId="{EF9BC9DC-423F-46CB-B31F-CE0C0EDCFBCD}" dt="2026-07-17T12:58:23.156" v="3162" actId="13244"/>
          <ac:picMkLst>
            <pc:docMk/>
            <pc:sldMk cId="0" sldId="373"/>
            <ac:picMk id="3" creationId="{1CEE6D6E-FB13-4359-BBBC-F7CF7D3A6C48}"/>
          </ac:picMkLst>
        </pc:picChg>
        <pc:picChg chg="mod">
          <ac:chgData name="Whittaker, Justin" userId="c37b57cc-98e0-4448-b4c5-8fbbb48bf306" providerId="ADAL" clId="{EF9BC9DC-423F-46CB-B31F-CE0C0EDCFBCD}" dt="2026-07-17T12:58:26.053" v="3163" actId="13244"/>
          <ac:picMkLst>
            <pc:docMk/>
            <pc:sldMk cId="0" sldId="373"/>
            <ac:picMk id="9" creationId="{5E98B73D-08E6-58A3-A8D2-784F609A2970}"/>
          </ac:picMkLst>
        </pc:picChg>
      </pc:sldChg>
      <pc:sldChg chg="modSp mod">
        <pc:chgData name="Whittaker, Justin" userId="c37b57cc-98e0-4448-b4c5-8fbbb48bf306" providerId="ADAL" clId="{EF9BC9DC-423F-46CB-B31F-CE0C0EDCFBCD}" dt="2026-07-16T12:41:38.520" v="1691" actId="962"/>
        <pc:sldMkLst>
          <pc:docMk/>
          <pc:sldMk cId="0" sldId="379"/>
        </pc:sldMkLst>
        <pc:picChg chg="mod">
          <ac:chgData name="Whittaker, Justin" userId="c37b57cc-98e0-4448-b4c5-8fbbb48bf306" providerId="ADAL" clId="{EF9BC9DC-423F-46CB-B31F-CE0C0EDCFBCD}" dt="2026-07-16T12:41:37.713" v="1690" actId="962"/>
          <ac:picMkLst>
            <pc:docMk/>
            <pc:sldMk cId="0" sldId="379"/>
            <ac:picMk id="5" creationId="{6DD8D550-AF04-4FBB-9146-49D2FA708028}"/>
          </ac:picMkLst>
        </pc:picChg>
        <pc:picChg chg="mod">
          <ac:chgData name="Whittaker, Justin" userId="c37b57cc-98e0-4448-b4c5-8fbbb48bf306" providerId="ADAL" clId="{EF9BC9DC-423F-46CB-B31F-CE0C0EDCFBCD}" dt="2026-07-16T12:41:38.520" v="1691" actId="962"/>
          <ac:picMkLst>
            <pc:docMk/>
            <pc:sldMk cId="0" sldId="379"/>
            <ac:picMk id="7" creationId="{9D2522D1-5BFD-4723-AE6E-B60BF4F5F513}"/>
          </ac:picMkLst>
        </pc:picChg>
      </pc:sldChg>
      <pc:sldChg chg="addSp modSp mod">
        <pc:chgData name="Whittaker, Justin" userId="c37b57cc-98e0-4448-b4c5-8fbbb48bf306" providerId="ADAL" clId="{EF9BC9DC-423F-46CB-B31F-CE0C0EDCFBCD}" dt="2026-07-17T13:18:14.599" v="3480" actId="13244"/>
        <pc:sldMkLst>
          <pc:docMk/>
          <pc:sldMk cId="0" sldId="381"/>
        </pc:sldMkLst>
        <pc:spChg chg="mod">
          <ac:chgData name="Whittaker, Justin" userId="c37b57cc-98e0-4448-b4c5-8fbbb48bf306" providerId="ADAL" clId="{EF9BC9DC-423F-46CB-B31F-CE0C0EDCFBCD}" dt="2026-07-16T15:32:33.682" v="2944" actId="207"/>
          <ac:spMkLst>
            <pc:docMk/>
            <pc:sldMk cId="0" sldId="381"/>
            <ac:spMk id="3" creationId="{00000000-0000-0000-0000-000000000000}"/>
          </ac:spMkLst>
        </pc:spChg>
        <pc:spChg chg="mod">
          <ac:chgData name="Whittaker, Justin" userId="c37b57cc-98e0-4448-b4c5-8fbbb48bf306" providerId="ADAL" clId="{EF9BC9DC-423F-46CB-B31F-CE0C0EDCFBCD}" dt="2026-07-17T13:18:14.599" v="3480" actId="13244"/>
          <ac:spMkLst>
            <pc:docMk/>
            <pc:sldMk cId="0" sldId="381"/>
            <ac:spMk id="7" creationId="{00000000-0000-0000-0000-000000000000}"/>
          </ac:spMkLst>
        </pc:spChg>
        <pc:spChg chg="add mod">
          <ac:chgData name="Whittaker, Justin" userId="c37b57cc-98e0-4448-b4c5-8fbbb48bf306" providerId="ADAL" clId="{EF9BC9DC-423F-46CB-B31F-CE0C0EDCFBCD}" dt="2026-07-17T13:18:07.831" v="3478" actId="962"/>
          <ac:spMkLst>
            <pc:docMk/>
            <pc:sldMk cId="0" sldId="381"/>
            <ac:spMk id="8" creationId="{306EE4C6-4657-F951-163E-38989FC5FBEC}"/>
          </ac:spMkLst>
        </pc:spChg>
        <pc:spChg chg="mod">
          <ac:chgData name="Whittaker, Justin" userId="c37b57cc-98e0-4448-b4c5-8fbbb48bf306" providerId="ADAL" clId="{EF9BC9DC-423F-46CB-B31F-CE0C0EDCFBCD}" dt="2026-07-17T13:18:05.014" v="3477" actId="13244"/>
          <ac:spMkLst>
            <pc:docMk/>
            <pc:sldMk cId="0" sldId="381"/>
            <ac:spMk id="10" creationId="{00000000-0000-0000-0000-000000000000}"/>
          </ac:spMkLst>
        </pc:spChg>
        <pc:picChg chg="mod">
          <ac:chgData name="Whittaker, Justin" userId="c37b57cc-98e0-4448-b4c5-8fbbb48bf306" providerId="ADAL" clId="{EF9BC9DC-423F-46CB-B31F-CE0C0EDCFBCD}" dt="2026-07-16T12:41:55.364" v="1694" actId="962"/>
          <ac:picMkLst>
            <pc:docMk/>
            <pc:sldMk cId="0" sldId="381"/>
            <ac:picMk id="4" creationId="{18537870-A688-48CF-A6A3-E2E8BFF919D9}"/>
          </ac:picMkLst>
        </pc:picChg>
        <pc:picChg chg="add mod ord">
          <ac:chgData name="Whittaker, Justin" userId="c37b57cc-98e0-4448-b4c5-8fbbb48bf306" providerId="ADAL" clId="{EF9BC9DC-423F-46CB-B31F-CE0C0EDCFBCD}" dt="2026-07-16T12:42:02.200" v="1695" actId="962"/>
          <ac:picMkLst>
            <pc:docMk/>
            <pc:sldMk cId="0" sldId="381"/>
            <ac:picMk id="5" creationId="{4B890C5A-7BEE-B005-339C-C87AA7242181}"/>
          </ac:picMkLst>
        </pc:picChg>
        <pc:picChg chg="mod">
          <ac:chgData name="Whittaker, Justin" userId="c37b57cc-98e0-4448-b4c5-8fbbb48bf306" providerId="ADAL" clId="{EF9BC9DC-423F-46CB-B31F-CE0C0EDCFBCD}" dt="2026-07-17T13:17:56.301" v="3476" actId="13244"/>
          <ac:picMkLst>
            <pc:docMk/>
            <pc:sldMk cId="0" sldId="381"/>
            <ac:picMk id="6" creationId="{E77D77CF-B960-4A68-A391-B05DF0F8FA07}"/>
          </ac:picMkLst>
        </pc:picChg>
      </pc:sldChg>
      <pc:sldChg chg="addSp modSp mod">
        <pc:chgData name="Whittaker, Justin" userId="c37b57cc-98e0-4448-b4c5-8fbbb48bf306" providerId="ADAL" clId="{EF9BC9DC-423F-46CB-B31F-CE0C0EDCFBCD}" dt="2026-07-17T13:20:57.951" v="3481" actId="13244"/>
        <pc:sldMkLst>
          <pc:docMk/>
          <pc:sldMk cId="0" sldId="382"/>
        </pc:sldMkLst>
        <pc:spChg chg="add mod">
          <ac:chgData name="Whittaker, Justin" userId="c37b57cc-98e0-4448-b4c5-8fbbb48bf306" providerId="ADAL" clId="{EF9BC9DC-423F-46CB-B31F-CE0C0EDCFBCD}" dt="2026-07-17T13:20:57.951" v="3481" actId="13244"/>
          <ac:spMkLst>
            <pc:docMk/>
            <pc:sldMk cId="0" sldId="382"/>
            <ac:spMk id="2" creationId="{B49D64B4-52B2-6333-672B-FF4986B87688}"/>
          </ac:spMkLst>
        </pc:spChg>
        <pc:spChg chg="mod">
          <ac:chgData name="Whittaker, Justin" userId="c37b57cc-98e0-4448-b4c5-8fbbb48bf306" providerId="ADAL" clId="{EF9BC9DC-423F-46CB-B31F-CE0C0EDCFBCD}" dt="2026-07-15T14:27:23.759" v="1430" actId="207"/>
          <ac:spMkLst>
            <pc:docMk/>
            <pc:sldMk cId="0" sldId="382"/>
            <ac:spMk id="17" creationId="{00000000-0000-0000-0000-000000000000}"/>
          </ac:spMkLst>
        </pc:spChg>
        <pc:picChg chg="mod">
          <ac:chgData name="Whittaker, Justin" userId="c37b57cc-98e0-4448-b4c5-8fbbb48bf306" providerId="ADAL" clId="{EF9BC9DC-423F-46CB-B31F-CE0C0EDCFBCD}" dt="2026-07-16T12:45:46.572" v="1698" actId="962"/>
          <ac:picMkLst>
            <pc:docMk/>
            <pc:sldMk cId="0" sldId="382"/>
            <ac:picMk id="6" creationId="{00000000-0000-0000-0000-000000000000}"/>
          </ac:picMkLst>
        </pc:picChg>
        <pc:picChg chg="mod">
          <ac:chgData name="Whittaker, Justin" userId="c37b57cc-98e0-4448-b4c5-8fbbb48bf306" providerId="ADAL" clId="{EF9BC9DC-423F-46CB-B31F-CE0C0EDCFBCD}" dt="2026-07-16T12:46:41.899" v="1702" actId="962"/>
          <ac:picMkLst>
            <pc:docMk/>
            <pc:sldMk cId="0" sldId="382"/>
            <ac:picMk id="7" creationId="{D370C28D-637D-48C4-B47E-4A11C00088CF}"/>
          </ac:picMkLst>
        </pc:picChg>
        <pc:picChg chg="mod">
          <ac:chgData name="Whittaker, Justin" userId="c37b57cc-98e0-4448-b4c5-8fbbb48bf306" providerId="ADAL" clId="{EF9BC9DC-423F-46CB-B31F-CE0C0EDCFBCD}" dt="2026-07-16T12:46:39.943" v="1701" actId="962"/>
          <ac:picMkLst>
            <pc:docMk/>
            <pc:sldMk cId="0" sldId="382"/>
            <ac:picMk id="15" creationId="{00000000-0000-0000-0000-000000000000}"/>
          </ac:picMkLst>
        </pc:picChg>
        <pc:picChg chg="mod">
          <ac:chgData name="Whittaker, Justin" userId="c37b57cc-98e0-4448-b4c5-8fbbb48bf306" providerId="ADAL" clId="{EF9BC9DC-423F-46CB-B31F-CE0C0EDCFBCD}" dt="2026-07-16T12:46:25.487" v="1700" actId="962"/>
          <ac:picMkLst>
            <pc:docMk/>
            <pc:sldMk cId="0" sldId="382"/>
            <ac:picMk id="16" creationId="{00000000-0000-0000-0000-000000000000}"/>
          </ac:picMkLst>
        </pc:picChg>
      </pc:sldChg>
      <pc:sldChg chg="addSp modSp mod">
        <pc:chgData name="Whittaker, Justin" userId="c37b57cc-98e0-4448-b4c5-8fbbb48bf306" providerId="ADAL" clId="{EF9BC9DC-423F-46CB-B31F-CE0C0EDCFBCD}" dt="2026-07-16T15:33:55.309" v="2961" actId="1076"/>
        <pc:sldMkLst>
          <pc:docMk/>
          <pc:sldMk cId="0" sldId="383"/>
        </pc:sldMkLst>
        <pc:spChg chg="add mod">
          <ac:chgData name="Whittaker, Justin" userId="c37b57cc-98e0-4448-b4c5-8fbbb48bf306" providerId="ADAL" clId="{EF9BC9DC-423F-46CB-B31F-CE0C0EDCFBCD}" dt="2026-07-16T15:33:55.309" v="2961" actId="1076"/>
          <ac:spMkLst>
            <pc:docMk/>
            <pc:sldMk cId="0" sldId="383"/>
            <ac:spMk id="2" creationId="{FA08BA39-CD72-F941-2997-7D04AA679F38}"/>
          </ac:spMkLst>
        </pc:spChg>
        <pc:spChg chg="mod">
          <ac:chgData name="Whittaker, Justin" userId="c37b57cc-98e0-4448-b4c5-8fbbb48bf306" providerId="ADAL" clId="{EF9BC9DC-423F-46CB-B31F-CE0C0EDCFBCD}" dt="2026-07-16T15:33:50.602" v="2960" actId="20577"/>
          <ac:spMkLst>
            <pc:docMk/>
            <pc:sldMk cId="0" sldId="383"/>
            <ac:spMk id="5" creationId="{00000000-0000-0000-0000-000000000000}"/>
          </ac:spMkLst>
        </pc:spChg>
        <pc:picChg chg="mod">
          <ac:chgData name="Whittaker, Justin" userId="c37b57cc-98e0-4448-b4c5-8fbbb48bf306" providerId="ADAL" clId="{EF9BC9DC-423F-46CB-B31F-CE0C0EDCFBCD}" dt="2026-07-16T12:47:07.116" v="1706" actId="962"/>
          <ac:picMkLst>
            <pc:docMk/>
            <pc:sldMk cId="0" sldId="383"/>
            <ac:picMk id="6" creationId="{0CA3F3BF-8DD4-4A58-8A09-93E87CAD81C4}"/>
          </ac:picMkLst>
        </pc:picChg>
      </pc:sldChg>
      <pc:sldChg chg="addSp modSp mod">
        <pc:chgData name="Whittaker, Justin" userId="c37b57cc-98e0-4448-b4c5-8fbbb48bf306" providerId="ADAL" clId="{EF9BC9DC-423F-46CB-B31F-CE0C0EDCFBCD}" dt="2026-07-16T15:35:10.118" v="2981" actId="1076"/>
        <pc:sldMkLst>
          <pc:docMk/>
          <pc:sldMk cId="0" sldId="384"/>
        </pc:sldMkLst>
        <pc:spChg chg="add mod">
          <ac:chgData name="Whittaker, Justin" userId="c37b57cc-98e0-4448-b4c5-8fbbb48bf306" providerId="ADAL" clId="{EF9BC9DC-423F-46CB-B31F-CE0C0EDCFBCD}" dt="2026-07-16T15:35:10.118" v="2981" actId="1076"/>
          <ac:spMkLst>
            <pc:docMk/>
            <pc:sldMk cId="0" sldId="384"/>
            <ac:spMk id="2" creationId="{7B586A84-41C2-C949-6BF5-94FC3660918A}"/>
          </ac:spMkLst>
        </pc:spChg>
        <pc:spChg chg="mod">
          <ac:chgData name="Whittaker, Justin" userId="c37b57cc-98e0-4448-b4c5-8fbbb48bf306" providerId="ADAL" clId="{EF9BC9DC-423F-46CB-B31F-CE0C0EDCFBCD}" dt="2026-07-16T15:35:05.247" v="2980" actId="20577"/>
          <ac:spMkLst>
            <pc:docMk/>
            <pc:sldMk cId="0" sldId="384"/>
            <ac:spMk id="7" creationId="{00000000-0000-0000-0000-000000000000}"/>
          </ac:spMkLst>
        </pc:spChg>
        <pc:picChg chg="mod">
          <ac:chgData name="Whittaker, Justin" userId="c37b57cc-98e0-4448-b4c5-8fbbb48bf306" providerId="ADAL" clId="{EF9BC9DC-423F-46CB-B31F-CE0C0EDCFBCD}" dt="2026-07-16T12:47:10.678" v="1710" actId="962"/>
          <ac:picMkLst>
            <pc:docMk/>
            <pc:sldMk cId="0" sldId="384"/>
            <ac:picMk id="4" creationId="{16521B7F-AFBD-49E8-94C1-C7C201434593}"/>
          </ac:picMkLst>
        </pc:picChg>
      </pc:sldChg>
      <pc:sldChg chg="addSp modSp mod modAnim">
        <pc:chgData name="Whittaker, Justin" userId="c37b57cc-98e0-4448-b4c5-8fbbb48bf306" providerId="ADAL" clId="{EF9BC9DC-423F-46CB-B31F-CE0C0EDCFBCD}" dt="2026-07-16T15:36:18.945" v="3001" actId="1076"/>
        <pc:sldMkLst>
          <pc:docMk/>
          <pc:sldMk cId="0" sldId="387"/>
        </pc:sldMkLst>
        <pc:spChg chg="add mod">
          <ac:chgData name="Whittaker, Justin" userId="c37b57cc-98e0-4448-b4c5-8fbbb48bf306" providerId="ADAL" clId="{EF9BC9DC-423F-46CB-B31F-CE0C0EDCFBCD}" dt="2026-07-16T15:36:18.945" v="3001" actId="1076"/>
          <ac:spMkLst>
            <pc:docMk/>
            <pc:sldMk cId="0" sldId="387"/>
            <ac:spMk id="2" creationId="{25E8A769-3031-FA80-91F3-3F1283651879}"/>
          </ac:spMkLst>
        </pc:spChg>
        <pc:spChg chg="mod">
          <ac:chgData name="Whittaker, Justin" userId="c37b57cc-98e0-4448-b4c5-8fbbb48bf306" providerId="ADAL" clId="{EF9BC9DC-423F-46CB-B31F-CE0C0EDCFBCD}" dt="2026-07-16T15:36:14.045" v="2999" actId="20577"/>
          <ac:spMkLst>
            <pc:docMk/>
            <pc:sldMk cId="0" sldId="387"/>
            <ac:spMk id="11" creationId="{00000000-0000-0000-0000-000000000000}"/>
          </ac:spMkLst>
        </pc:spChg>
        <pc:picChg chg="mod">
          <ac:chgData name="Whittaker, Justin" userId="c37b57cc-98e0-4448-b4c5-8fbbb48bf306" providerId="ADAL" clId="{EF9BC9DC-423F-46CB-B31F-CE0C0EDCFBCD}" dt="2026-07-16T12:53:46.412" v="1738" actId="962"/>
          <ac:picMkLst>
            <pc:docMk/>
            <pc:sldMk cId="0" sldId="387"/>
            <ac:picMk id="5" creationId="{63152D0E-246C-4302-8122-406A3E17144B}"/>
          </ac:picMkLst>
        </pc:picChg>
      </pc:sldChg>
      <pc:sldChg chg="addSp delSp modSp mod modAnim">
        <pc:chgData name="Whittaker, Justin" userId="c37b57cc-98e0-4448-b4c5-8fbbb48bf306" providerId="ADAL" clId="{EF9BC9DC-423F-46CB-B31F-CE0C0EDCFBCD}" dt="2026-07-17T13:34:18.710" v="3538" actId="13244"/>
        <pc:sldMkLst>
          <pc:docMk/>
          <pc:sldMk cId="0" sldId="388"/>
        </pc:sldMkLst>
        <pc:spChg chg="add mod">
          <ac:chgData name="Whittaker, Justin" userId="c37b57cc-98e0-4448-b4c5-8fbbb48bf306" providerId="ADAL" clId="{EF9BC9DC-423F-46CB-B31F-CE0C0EDCFBCD}" dt="2026-07-17T13:33:24.598" v="3526" actId="962"/>
          <ac:spMkLst>
            <pc:docMk/>
            <pc:sldMk cId="0" sldId="388"/>
            <ac:spMk id="2" creationId="{278C8E0C-ABEC-6F95-0E48-E4DCDEF30721}"/>
          </ac:spMkLst>
        </pc:spChg>
        <pc:spChg chg="add mod">
          <ac:chgData name="Whittaker, Justin" userId="c37b57cc-98e0-4448-b4c5-8fbbb48bf306" providerId="ADAL" clId="{EF9BC9DC-423F-46CB-B31F-CE0C0EDCFBCD}" dt="2026-07-17T13:34:15.110" v="3536" actId="13244"/>
          <ac:spMkLst>
            <pc:docMk/>
            <pc:sldMk cId="0" sldId="388"/>
            <ac:spMk id="6" creationId="{D65EBB23-7525-4E33-1484-7E748B7139E1}"/>
          </ac:spMkLst>
        </pc:spChg>
        <pc:spChg chg="mod">
          <ac:chgData name="Whittaker, Justin" userId="c37b57cc-98e0-4448-b4c5-8fbbb48bf306" providerId="ADAL" clId="{EF9BC9DC-423F-46CB-B31F-CE0C0EDCFBCD}" dt="2026-07-17T13:33:32.223" v="3527" actId="13244"/>
          <ac:spMkLst>
            <pc:docMk/>
            <pc:sldMk cId="0" sldId="388"/>
            <ac:spMk id="8" creationId="{00000000-0000-0000-0000-000000000000}"/>
          </ac:spMkLst>
        </pc:spChg>
        <pc:spChg chg="mod">
          <ac:chgData name="Whittaker, Justin" userId="c37b57cc-98e0-4448-b4c5-8fbbb48bf306" providerId="ADAL" clId="{EF9BC9DC-423F-46CB-B31F-CE0C0EDCFBCD}" dt="2026-07-17T13:34:18.710" v="3538" actId="13244"/>
          <ac:spMkLst>
            <pc:docMk/>
            <pc:sldMk cId="0" sldId="388"/>
            <ac:spMk id="10" creationId="{00000000-0000-0000-0000-000000000000}"/>
          </ac:spMkLst>
        </pc:spChg>
        <pc:spChg chg="del">
          <ac:chgData name="Whittaker, Justin" userId="c37b57cc-98e0-4448-b4c5-8fbbb48bf306" providerId="ADAL" clId="{EF9BC9DC-423F-46CB-B31F-CE0C0EDCFBCD}" dt="2026-07-17T13:34:02.457" v="3532" actId="21"/>
          <ac:spMkLst>
            <pc:docMk/>
            <pc:sldMk cId="0" sldId="388"/>
            <ac:spMk id="11" creationId="{00000000-0000-0000-0000-000000000000}"/>
          </ac:spMkLst>
        </pc:spChg>
        <pc:picChg chg="mod">
          <ac:chgData name="Whittaker, Justin" userId="c37b57cc-98e0-4448-b4c5-8fbbb48bf306" providerId="ADAL" clId="{EF9BC9DC-423F-46CB-B31F-CE0C0EDCFBCD}" dt="2026-07-16T12:55:05.838" v="1744" actId="962"/>
          <ac:picMkLst>
            <pc:docMk/>
            <pc:sldMk cId="0" sldId="388"/>
            <ac:picMk id="3" creationId="{9A629DD3-7AA1-445A-A830-68094900491A}"/>
          </ac:picMkLst>
        </pc:picChg>
        <pc:picChg chg="mod">
          <ac:chgData name="Whittaker, Justin" userId="c37b57cc-98e0-4448-b4c5-8fbbb48bf306" providerId="ADAL" clId="{EF9BC9DC-423F-46CB-B31F-CE0C0EDCFBCD}" dt="2026-07-16T12:56:05.081" v="1746" actId="962"/>
          <ac:picMkLst>
            <pc:docMk/>
            <pc:sldMk cId="0" sldId="388"/>
            <ac:picMk id="5" creationId="{6D72C2FD-E30B-4A8D-8C08-0CBBF702F4DB}"/>
          </ac:picMkLst>
        </pc:picChg>
        <pc:picChg chg="mod">
          <ac:chgData name="Whittaker, Justin" userId="c37b57cc-98e0-4448-b4c5-8fbbb48bf306" providerId="ADAL" clId="{EF9BC9DC-423F-46CB-B31F-CE0C0EDCFBCD}" dt="2026-07-16T12:54:40.565" v="1742" actId="962"/>
          <ac:picMkLst>
            <pc:docMk/>
            <pc:sldMk cId="0" sldId="388"/>
            <ac:picMk id="7" creationId="{00000000-0000-0000-0000-000000000000}"/>
          </ac:picMkLst>
        </pc:picChg>
        <pc:picChg chg="mod">
          <ac:chgData name="Whittaker, Justin" userId="c37b57cc-98e0-4448-b4c5-8fbbb48bf306" providerId="ADAL" clId="{EF9BC9DC-423F-46CB-B31F-CE0C0EDCFBCD}" dt="2026-07-16T12:56:06.240" v="1747" actId="962"/>
          <ac:picMkLst>
            <pc:docMk/>
            <pc:sldMk cId="0" sldId="388"/>
            <ac:picMk id="9" creationId="{18EFF37D-B1D4-4F7B-B3ED-59E5F02DEA5B}"/>
          </ac:picMkLst>
        </pc:picChg>
      </pc:sldChg>
      <pc:sldChg chg="addSp modSp mod modAnim">
        <pc:chgData name="Whittaker, Justin" userId="c37b57cc-98e0-4448-b4c5-8fbbb48bf306" providerId="ADAL" clId="{EF9BC9DC-423F-46CB-B31F-CE0C0EDCFBCD}" dt="2026-07-16T15:35:59.648" v="2994" actId="1076"/>
        <pc:sldMkLst>
          <pc:docMk/>
          <pc:sldMk cId="0" sldId="389"/>
        </pc:sldMkLst>
        <pc:spChg chg="add mod">
          <ac:chgData name="Whittaker, Justin" userId="c37b57cc-98e0-4448-b4c5-8fbbb48bf306" providerId="ADAL" clId="{EF9BC9DC-423F-46CB-B31F-CE0C0EDCFBCD}" dt="2026-07-16T15:35:59.648" v="2994" actId="1076"/>
          <ac:spMkLst>
            <pc:docMk/>
            <pc:sldMk cId="0" sldId="389"/>
            <ac:spMk id="2" creationId="{CDE7B52E-BA8D-623C-6D56-580484535667}"/>
          </ac:spMkLst>
        </pc:spChg>
        <pc:spChg chg="mod">
          <ac:chgData name="Whittaker, Justin" userId="c37b57cc-98e0-4448-b4c5-8fbbb48bf306" providerId="ADAL" clId="{EF9BC9DC-423F-46CB-B31F-CE0C0EDCFBCD}" dt="2026-07-16T15:35:55.507" v="2993" actId="20577"/>
          <ac:spMkLst>
            <pc:docMk/>
            <pc:sldMk cId="0" sldId="389"/>
            <ac:spMk id="8" creationId="{00000000-0000-0000-0000-000000000000}"/>
          </ac:spMkLst>
        </pc:spChg>
        <pc:picChg chg="mod">
          <ac:chgData name="Whittaker, Justin" userId="c37b57cc-98e0-4448-b4c5-8fbbb48bf306" providerId="ADAL" clId="{EF9BC9DC-423F-46CB-B31F-CE0C0EDCFBCD}" dt="2026-07-16T12:53:45.346" v="1737" actId="962"/>
          <ac:picMkLst>
            <pc:docMk/>
            <pc:sldMk cId="0" sldId="389"/>
            <ac:picMk id="5" creationId="{AD9CEF73-DB5C-48DE-8697-C6E9E2A48A22}"/>
          </ac:picMkLst>
        </pc:picChg>
      </pc:sldChg>
      <pc:sldChg chg="addSp delSp modSp mod modAnim">
        <pc:chgData name="Whittaker, Justin" userId="c37b57cc-98e0-4448-b4c5-8fbbb48bf306" providerId="ADAL" clId="{EF9BC9DC-423F-46CB-B31F-CE0C0EDCFBCD}" dt="2026-07-17T13:27:35.919" v="3525" actId="13244"/>
        <pc:sldMkLst>
          <pc:docMk/>
          <pc:sldMk cId="0" sldId="391"/>
        </pc:sldMkLst>
        <pc:spChg chg="add mod">
          <ac:chgData name="Whittaker, Justin" userId="c37b57cc-98e0-4448-b4c5-8fbbb48bf306" providerId="ADAL" clId="{EF9BC9DC-423F-46CB-B31F-CE0C0EDCFBCD}" dt="2026-07-17T13:26:52.110" v="3515" actId="13244"/>
          <ac:spMkLst>
            <pc:docMk/>
            <pc:sldMk cId="0" sldId="391"/>
            <ac:spMk id="2" creationId="{D500436E-3F3A-669C-55E8-2FE3068DC3EE}"/>
          </ac:spMkLst>
        </pc:spChg>
        <pc:spChg chg="add mod">
          <ac:chgData name="Whittaker, Justin" userId="c37b57cc-98e0-4448-b4c5-8fbbb48bf306" providerId="ADAL" clId="{EF9BC9DC-423F-46CB-B31F-CE0C0EDCFBCD}" dt="2026-07-17T13:27:35.919" v="3525" actId="13244"/>
          <ac:spMkLst>
            <pc:docMk/>
            <pc:sldMk cId="0" sldId="391"/>
            <ac:spMk id="5" creationId="{1452D763-384E-D7C9-A8E3-7969539F13CF}"/>
          </ac:spMkLst>
        </pc:spChg>
        <pc:spChg chg="mod">
          <ac:chgData name="Whittaker, Justin" userId="c37b57cc-98e0-4448-b4c5-8fbbb48bf306" providerId="ADAL" clId="{EF9BC9DC-423F-46CB-B31F-CE0C0EDCFBCD}" dt="2026-07-17T13:26:53.641" v="3516" actId="962"/>
          <ac:spMkLst>
            <pc:docMk/>
            <pc:sldMk cId="0" sldId="391"/>
            <ac:spMk id="9" creationId="{00000000-0000-0000-0000-000000000000}"/>
          </ac:spMkLst>
        </pc:spChg>
        <pc:spChg chg="del">
          <ac:chgData name="Whittaker, Justin" userId="c37b57cc-98e0-4448-b4c5-8fbbb48bf306" providerId="ADAL" clId="{EF9BC9DC-423F-46CB-B31F-CE0C0EDCFBCD}" dt="2026-07-17T13:27:24.274" v="3521" actId="21"/>
          <ac:spMkLst>
            <pc:docMk/>
            <pc:sldMk cId="0" sldId="391"/>
            <ac:spMk id="12" creationId="{00000000-0000-0000-0000-000000000000}"/>
          </ac:spMkLst>
        </pc:spChg>
        <pc:picChg chg="mod">
          <ac:chgData name="Whittaker, Justin" userId="c37b57cc-98e0-4448-b4c5-8fbbb48bf306" providerId="ADAL" clId="{EF9BC9DC-423F-46CB-B31F-CE0C0EDCFBCD}" dt="2026-07-17T13:27:27.086" v="3523" actId="1076"/>
          <ac:picMkLst>
            <pc:docMk/>
            <pc:sldMk cId="0" sldId="391"/>
            <ac:picMk id="4" creationId="{00000000-0000-0000-0000-000000000000}"/>
          </ac:picMkLst>
        </pc:picChg>
        <pc:picChg chg="mod">
          <ac:chgData name="Whittaker, Justin" userId="c37b57cc-98e0-4448-b4c5-8fbbb48bf306" providerId="ADAL" clId="{EF9BC9DC-423F-46CB-B31F-CE0C0EDCFBCD}" dt="2026-07-16T12:51:33.325" v="1718" actId="962"/>
          <ac:picMkLst>
            <pc:docMk/>
            <pc:sldMk cId="0" sldId="391"/>
            <ac:picMk id="7" creationId="{FFCE5EC9-D50E-44C6-9D77-0C1906392226}"/>
          </ac:picMkLst>
        </pc:picChg>
        <pc:picChg chg="mod">
          <ac:chgData name="Whittaker, Justin" userId="c37b57cc-98e0-4448-b4c5-8fbbb48bf306" providerId="ADAL" clId="{EF9BC9DC-423F-46CB-B31F-CE0C0EDCFBCD}" dt="2026-07-16T12:50:37.886" v="1715" actId="962"/>
          <ac:picMkLst>
            <pc:docMk/>
            <pc:sldMk cId="0" sldId="391"/>
            <ac:picMk id="2050" creationId="{00000000-0000-0000-0000-000000000000}"/>
          </ac:picMkLst>
        </pc:picChg>
      </pc:sldChg>
      <pc:sldChg chg="addSp delSp modSp mod modAnim">
        <pc:chgData name="Whittaker, Justin" userId="c37b57cc-98e0-4448-b4c5-8fbbb48bf306" providerId="ADAL" clId="{EF9BC9DC-423F-46CB-B31F-CE0C0EDCFBCD}" dt="2026-07-17T14:16:28.274" v="3776" actId="13244"/>
        <pc:sldMkLst>
          <pc:docMk/>
          <pc:sldMk cId="0" sldId="395"/>
        </pc:sldMkLst>
        <pc:spChg chg="add mod">
          <ac:chgData name="Whittaker, Justin" userId="c37b57cc-98e0-4448-b4c5-8fbbb48bf306" providerId="ADAL" clId="{EF9BC9DC-423F-46CB-B31F-CE0C0EDCFBCD}" dt="2026-07-17T14:15:24.729" v="3756" actId="13244"/>
          <ac:spMkLst>
            <pc:docMk/>
            <pc:sldMk cId="0" sldId="395"/>
            <ac:spMk id="2" creationId="{18D80DF0-2CCF-83DB-5148-6198F422FE1C}"/>
          </ac:spMkLst>
        </pc:spChg>
        <pc:spChg chg="add mod">
          <ac:chgData name="Whittaker, Justin" userId="c37b57cc-98e0-4448-b4c5-8fbbb48bf306" providerId="ADAL" clId="{EF9BC9DC-423F-46CB-B31F-CE0C0EDCFBCD}" dt="2026-07-17T14:16:26.635" v="3775" actId="13244"/>
          <ac:spMkLst>
            <pc:docMk/>
            <pc:sldMk cId="0" sldId="395"/>
            <ac:spMk id="6" creationId="{0D4C904C-70B0-CF48-8E8F-1E22A7CF74D1}"/>
          </ac:spMkLst>
        </pc:spChg>
        <pc:spChg chg="del mod">
          <ac:chgData name="Whittaker, Justin" userId="c37b57cc-98e0-4448-b4c5-8fbbb48bf306" providerId="ADAL" clId="{EF9BC9DC-423F-46CB-B31F-CE0C0EDCFBCD}" dt="2026-07-17T14:16:11.345" v="3770" actId="478"/>
          <ac:spMkLst>
            <pc:docMk/>
            <pc:sldMk cId="0" sldId="395"/>
            <ac:spMk id="7" creationId="{84028137-7047-4014-BA09-DB307299B6D7}"/>
          </ac:spMkLst>
        </pc:spChg>
        <pc:spChg chg="mod">
          <ac:chgData name="Whittaker, Justin" userId="c37b57cc-98e0-4448-b4c5-8fbbb48bf306" providerId="ADAL" clId="{EF9BC9DC-423F-46CB-B31F-CE0C0EDCFBCD}" dt="2026-07-17T14:15:23.186" v="3755" actId="962"/>
          <ac:spMkLst>
            <pc:docMk/>
            <pc:sldMk cId="0" sldId="395"/>
            <ac:spMk id="11" creationId="{00000000-0000-0000-0000-000000000000}"/>
          </ac:spMkLst>
        </pc:spChg>
        <pc:spChg chg="del mod">
          <ac:chgData name="Whittaker, Justin" userId="c37b57cc-98e0-4448-b4c5-8fbbb48bf306" providerId="ADAL" clId="{EF9BC9DC-423F-46CB-B31F-CE0C0EDCFBCD}" dt="2026-07-17T14:16:19.761" v="3773" actId="478"/>
          <ac:spMkLst>
            <pc:docMk/>
            <pc:sldMk cId="0" sldId="395"/>
            <ac:spMk id="12" creationId="{00000000-0000-0000-0000-000000000000}"/>
          </ac:spMkLst>
        </pc:spChg>
        <pc:spChg chg="add mod">
          <ac:chgData name="Whittaker, Justin" userId="c37b57cc-98e0-4448-b4c5-8fbbb48bf306" providerId="ADAL" clId="{EF9BC9DC-423F-46CB-B31F-CE0C0EDCFBCD}" dt="2026-07-17T14:16:28.274" v="3776" actId="13244"/>
          <ac:spMkLst>
            <pc:docMk/>
            <pc:sldMk cId="0" sldId="395"/>
            <ac:spMk id="13" creationId="{7898F9ED-65E7-F61A-F8FF-DAC8A499F27E}"/>
          </ac:spMkLst>
        </pc:spChg>
        <pc:picChg chg="mod">
          <ac:chgData name="Whittaker, Justin" userId="c37b57cc-98e0-4448-b4c5-8fbbb48bf306" providerId="ADAL" clId="{EF9BC9DC-423F-46CB-B31F-CE0C0EDCFBCD}" dt="2026-07-16T13:04:23.595" v="1755" actId="962"/>
          <ac:picMkLst>
            <pc:docMk/>
            <pc:sldMk cId="0" sldId="395"/>
            <ac:picMk id="8" creationId="{9B0D53CB-7D1C-4E9C-BD95-3305D0557766}"/>
          </ac:picMkLst>
        </pc:picChg>
      </pc:sldChg>
      <pc:sldChg chg="addSp modSp mod">
        <pc:chgData name="Whittaker, Justin" userId="c37b57cc-98e0-4448-b4c5-8fbbb48bf306" providerId="ADAL" clId="{EF9BC9DC-423F-46CB-B31F-CE0C0EDCFBCD}" dt="2026-07-17T14:45:41.356" v="3908" actId="13244"/>
        <pc:sldMkLst>
          <pc:docMk/>
          <pc:sldMk cId="0" sldId="397"/>
        </pc:sldMkLst>
        <pc:spChg chg="add mod">
          <ac:chgData name="Whittaker, Justin" userId="c37b57cc-98e0-4448-b4c5-8fbbb48bf306" providerId="ADAL" clId="{EF9BC9DC-423F-46CB-B31F-CE0C0EDCFBCD}" dt="2026-07-17T14:45:41.356" v="3908" actId="13244"/>
          <ac:spMkLst>
            <pc:docMk/>
            <pc:sldMk cId="0" sldId="397"/>
            <ac:spMk id="2" creationId="{3FF41519-4052-D5D6-729B-A9FFE617798B}"/>
          </ac:spMkLst>
        </pc:spChg>
        <pc:picChg chg="mod">
          <ac:chgData name="Whittaker, Justin" userId="c37b57cc-98e0-4448-b4c5-8fbbb48bf306" providerId="ADAL" clId="{EF9BC9DC-423F-46CB-B31F-CE0C0EDCFBCD}" dt="2026-07-16T13:25:26.662" v="1846" actId="962"/>
          <ac:picMkLst>
            <pc:docMk/>
            <pc:sldMk cId="0" sldId="397"/>
            <ac:picMk id="4" creationId="{5068FE57-E844-443B-A743-94B4BA242505}"/>
          </ac:picMkLst>
        </pc:picChg>
      </pc:sldChg>
      <pc:sldChg chg="modSp mod">
        <pc:chgData name="Whittaker, Justin" userId="c37b57cc-98e0-4448-b4c5-8fbbb48bf306" providerId="ADAL" clId="{EF9BC9DC-423F-46CB-B31F-CE0C0EDCFBCD}" dt="2026-07-16T13:26:03.428" v="1850" actId="962"/>
        <pc:sldMkLst>
          <pc:docMk/>
          <pc:sldMk cId="0" sldId="398"/>
        </pc:sldMkLst>
        <pc:picChg chg="mod">
          <ac:chgData name="Whittaker, Justin" userId="c37b57cc-98e0-4448-b4c5-8fbbb48bf306" providerId="ADAL" clId="{EF9BC9DC-423F-46CB-B31F-CE0C0EDCFBCD}" dt="2026-07-16T13:26:03.428" v="1850" actId="962"/>
          <ac:picMkLst>
            <pc:docMk/>
            <pc:sldMk cId="0" sldId="398"/>
            <ac:picMk id="8" creationId="{1519F5A7-B32C-42BD-A1D7-DB7CA0C65AE2}"/>
          </ac:picMkLst>
        </pc:picChg>
      </pc:sldChg>
      <pc:sldChg chg="addSp modSp mod">
        <pc:chgData name="Whittaker, Justin" userId="c37b57cc-98e0-4448-b4c5-8fbbb48bf306" providerId="ADAL" clId="{EF9BC9DC-423F-46CB-B31F-CE0C0EDCFBCD}" dt="2026-07-17T13:09:04.556" v="3221" actId="962"/>
        <pc:sldMkLst>
          <pc:docMk/>
          <pc:sldMk cId="0" sldId="399"/>
        </pc:sldMkLst>
        <pc:spChg chg="add mod">
          <ac:chgData name="Whittaker, Justin" userId="c37b57cc-98e0-4448-b4c5-8fbbb48bf306" providerId="ADAL" clId="{EF9BC9DC-423F-46CB-B31F-CE0C0EDCFBCD}" dt="2026-07-17T13:09:04.556" v="3221" actId="962"/>
          <ac:spMkLst>
            <pc:docMk/>
            <pc:sldMk cId="0" sldId="399"/>
            <ac:spMk id="3" creationId="{389F6060-DB5A-DB0F-4E2F-5DD7510B6945}"/>
          </ac:spMkLst>
        </pc:spChg>
        <pc:spChg chg="mod">
          <ac:chgData name="Whittaker, Justin" userId="c37b57cc-98e0-4448-b4c5-8fbbb48bf306" providerId="ADAL" clId="{EF9BC9DC-423F-46CB-B31F-CE0C0EDCFBCD}" dt="2026-07-17T13:08:36.133" v="3215" actId="27636"/>
          <ac:spMkLst>
            <pc:docMk/>
            <pc:sldMk cId="0" sldId="399"/>
            <ac:spMk id="5" creationId="{00000000-0000-0000-0000-000000000000}"/>
          </ac:spMkLst>
        </pc:spChg>
        <pc:picChg chg="mod">
          <ac:chgData name="Whittaker, Justin" userId="c37b57cc-98e0-4448-b4c5-8fbbb48bf306" providerId="ADAL" clId="{EF9BC9DC-423F-46CB-B31F-CE0C0EDCFBCD}" dt="2026-07-16T12:37:54.290" v="1675" actId="962"/>
          <ac:picMkLst>
            <pc:docMk/>
            <pc:sldMk cId="0" sldId="399"/>
            <ac:picMk id="4" creationId="{8954B1D2-C393-09F5-A65D-387044162482}"/>
          </ac:picMkLst>
        </pc:picChg>
        <pc:picChg chg="mod">
          <ac:chgData name="Whittaker, Justin" userId="c37b57cc-98e0-4448-b4c5-8fbbb48bf306" providerId="ADAL" clId="{EF9BC9DC-423F-46CB-B31F-CE0C0EDCFBCD}" dt="2026-07-17T13:09:01.853" v="3220" actId="13244"/>
          <ac:picMkLst>
            <pc:docMk/>
            <pc:sldMk cId="0" sldId="399"/>
            <ac:picMk id="8" creationId="{623A2CBA-DF7E-43AE-8B59-ADD9C2DFF0ED}"/>
          </ac:picMkLst>
        </pc:picChg>
      </pc:sldChg>
      <pc:sldChg chg="addSp delSp modSp mod modAnim">
        <pc:chgData name="Whittaker, Justin" userId="c37b57cc-98e0-4448-b4c5-8fbbb48bf306" providerId="ADAL" clId="{EF9BC9DC-423F-46CB-B31F-CE0C0EDCFBCD}" dt="2026-07-17T13:08:52.444" v="3219" actId="13244"/>
        <pc:sldMkLst>
          <pc:docMk/>
          <pc:sldMk cId="0" sldId="400"/>
        </pc:sldMkLst>
        <pc:spChg chg="del mod">
          <ac:chgData name="Whittaker, Justin" userId="c37b57cc-98e0-4448-b4c5-8fbbb48bf306" providerId="ADAL" clId="{EF9BC9DC-423F-46CB-B31F-CE0C0EDCFBCD}" dt="2026-07-17T13:06:46.583" v="3180" actId="21"/>
          <ac:spMkLst>
            <pc:docMk/>
            <pc:sldMk cId="0" sldId="400"/>
            <ac:spMk id="2" creationId="{00000000-0000-0000-0000-000000000000}"/>
          </ac:spMkLst>
        </pc:spChg>
        <pc:spChg chg="mod">
          <ac:chgData name="Whittaker, Justin" userId="c37b57cc-98e0-4448-b4c5-8fbbb48bf306" providerId="ADAL" clId="{EF9BC9DC-423F-46CB-B31F-CE0C0EDCFBCD}" dt="2026-07-17T13:07:21.740" v="3191" actId="14100"/>
          <ac:spMkLst>
            <pc:docMk/>
            <pc:sldMk cId="0" sldId="400"/>
            <ac:spMk id="3" creationId="{00000000-0000-0000-0000-000000000000}"/>
          </ac:spMkLst>
        </pc:spChg>
        <pc:spChg chg="add del mod">
          <ac:chgData name="Whittaker, Justin" userId="c37b57cc-98e0-4448-b4c5-8fbbb48bf306" providerId="ADAL" clId="{EF9BC9DC-423F-46CB-B31F-CE0C0EDCFBCD}" dt="2026-07-17T13:07:42.331" v="3192" actId="21"/>
          <ac:spMkLst>
            <pc:docMk/>
            <pc:sldMk cId="0" sldId="400"/>
            <ac:spMk id="4" creationId="{93909B9B-C1B5-39CA-ED04-1D46C50ABE14}"/>
          </ac:spMkLst>
        </pc:spChg>
        <pc:spChg chg="add mod">
          <ac:chgData name="Whittaker, Justin" userId="c37b57cc-98e0-4448-b4c5-8fbbb48bf306" providerId="ADAL" clId="{EF9BC9DC-423F-46CB-B31F-CE0C0EDCFBCD}" dt="2026-07-17T13:08:48.493" v="3217" actId="13244"/>
          <ac:spMkLst>
            <pc:docMk/>
            <pc:sldMk cId="0" sldId="400"/>
            <ac:spMk id="5" creationId="{5F5F112A-4142-4E33-8523-9EE9924D66F7}"/>
          </ac:spMkLst>
        </pc:spChg>
        <pc:spChg chg="mod">
          <ac:chgData name="Whittaker, Justin" userId="c37b57cc-98e0-4448-b4c5-8fbbb48bf306" providerId="ADAL" clId="{EF9BC9DC-423F-46CB-B31F-CE0C0EDCFBCD}" dt="2026-07-17T13:08:52.444" v="3219" actId="13244"/>
          <ac:spMkLst>
            <pc:docMk/>
            <pc:sldMk cId="0" sldId="400"/>
            <ac:spMk id="7" creationId="{00000000-0000-0000-0000-000000000000}"/>
          </ac:spMkLst>
        </pc:spChg>
        <pc:picChg chg="mod">
          <ac:chgData name="Whittaker, Justin" userId="c37b57cc-98e0-4448-b4c5-8fbbb48bf306" providerId="ADAL" clId="{EF9BC9DC-423F-46CB-B31F-CE0C0EDCFBCD}" dt="2026-07-17T13:08:45.540" v="3216" actId="13244"/>
          <ac:picMkLst>
            <pc:docMk/>
            <pc:sldMk cId="0" sldId="400"/>
            <ac:picMk id="6" creationId="{FD55995C-8534-4BF6-BA24-0E735598FF39}"/>
          </ac:picMkLst>
        </pc:picChg>
        <pc:picChg chg="mod">
          <ac:chgData name="Whittaker, Justin" userId="c37b57cc-98e0-4448-b4c5-8fbbb48bf306" providerId="ADAL" clId="{EF9BC9DC-423F-46CB-B31F-CE0C0EDCFBCD}" dt="2026-07-17T12:59:13.779" v="3169" actId="13244"/>
          <ac:picMkLst>
            <pc:docMk/>
            <pc:sldMk cId="0" sldId="400"/>
            <ac:picMk id="9" creationId="{00000000-0000-0000-0000-000000000000}"/>
          </ac:picMkLst>
        </pc:picChg>
      </pc:sldChg>
      <pc:sldChg chg="addSp modSp mod">
        <pc:chgData name="Whittaker, Justin" userId="c37b57cc-98e0-4448-b4c5-8fbbb48bf306" providerId="ADAL" clId="{EF9BC9DC-423F-46CB-B31F-CE0C0EDCFBCD}" dt="2026-07-17T14:46:45.476" v="3917" actId="962"/>
        <pc:sldMkLst>
          <pc:docMk/>
          <pc:sldMk cId="0" sldId="405"/>
        </pc:sldMkLst>
        <pc:spChg chg="add mod">
          <ac:chgData name="Whittaker, Justin" userId="c37b57cc-98e0-4448-b4c5-8fbbb48bf306" providerId="ADAL" clId="{EF9BC9DC-423F-46CB-B31F-CE0C0EDCFBCD}" dt="2026-07-17T14:46:44.140" v="3916" actId="13244"/>
          <ac:spMkLst>
            <pc:docMk/>
            <pc:sldMk cId="0" sldId="405"/>
            <ac:spMk id="2" creationId="{D402CB18-2460-15F7-B057-630B631F4760}"/>
          </ac:spMkLst>
        </pc:spChg>
        <pc:spChg chg="mod">
          <ac:chgData name="Whittaker, Justin" userId="c37b57cc-98e0-4448-b4c5-8fbbb48bf306" providerId="ADAL" clId="{EF9BC9DC-423F-46CB-B31F-CE0C0EDCFBCD}" dt="2026-07-17T14:46:45.476" v="3917" actId="962"/>
          <ac:spMkLst>
            <pc:docMk/>
            <pc:sldMk cId="0" sldId="405"/>
            <ac:spMk id="10" creationId="{00000000-0000-0000-0000-000000000000}"/>
          </ac:spMkLst>
        </pc:spChg>
        <pc:picChg chg="mod">
          <ac:chgData name="Whittaker, Justin" userId="c37b57cc-98e0-4448-b4c5-8fbbb48bf306" providerId="ADAL" clId="{EF9BC9DC-423F-46CB-B31F-CE0C0EDCFBCD}" dt="2026-07-16T13:26:57.856" v="1859" actId="962"/>
          <ac:picMkLst>
            <pc:docMk/>
            <pc:sldMk cId="0" sldId="405"/>
            <ac:picMk id="6" creationId="{D232F9F5-7A8B-D17B-F1A2-DAA0247F7244}"/>
          </ac:picMkLst>
        </pc:picChg>
        <pc:picChg chg="mod">
          <ac:chgData name="Whittaker, Justin" userId="c37b57cc-98e0-4448-b4c5-8fbbb48bf306" providerId="ADAL" clId="{EF9BC9DC-423F-46CB-B31F-CE0C0EDCFBCD}" dt="2026-07-16T13:28:04.575" v="1884" actId="962"/>
          <ac:picMkLst>
            <pc:docMk/>
            <pc:sldMk cId="0" sldId="405"/>
            <ac:picMk id="8" creationId="{61BC89FA-EA67-2B70-8628-B719E2B17033}"/>
          </ac:picMkLst>
        </pc:picChg>
        <pc:picChg chg="mod">
          <ac:chgData name="Whittaker, Justin" userId="c37b57cc-98e0-4448-b4c5-8fbbb48bf306" providerId="ADAL" clId="{EF9BC9DC-423F-46CB-B31F-CE0C0EDCFBCD}" dt="2026-07-16T13:26:42.511" v="1857" actId="962"/>
          <ac:picMkLst>
            <pc:docMk/>
            <pc:sldMk cId="0" sldId="405"/>
            <ac:picMk id="9" creationId="{58A53590-3C97-4436-983A-CF4F79B4F491}"/>
          </ac:picMkLst>
        </pc:picChg>
      </pc:sldChg>
      <pc:sldChg chg="addSp modSp mod">
        <pc:chgData name="Whittaker, Justin" userId="c37b57cc-98e0-4448-b4c5-8fbbb48bf306" providerId="ADAL" clId="{EF9BC9DC-423F-46CB-B31F-CE0C0EDCFBCD}" dt="2026-07-17T15:23:49.621" v="3952" actId="13244"/>
        <pc:sldMkLst>
          <pc:docMk/>
          <pc:sldMk cId="0" sldId="407"/>
        </pc:sldMkLst>
        <pc:spChg chg="add mod">
          <ac:chgData name="Whittaker, Justin" userId="c37b57cc-98e0-4448-b4c5-8fbbb48bf306" providerId="ADAL" clId="{EF9BC9DC-423F-46CB-B31F-CE0C0EDCFBCD}" dt="2026-07-17T15:23:49.621" v="3952" actId="13244"/>
          <ac:spMkLst>
            <pc:docMk/>
            <pc:sldMk cId="0" sldId="407"/>
            <ac:spMk id="2" creationId="{9341E35C-A763-3236-D88C-177AF00FE8A7}"/>
          </ac:spMkLst>
        </pc:spChg>
        <pc:picChg chg="mod">
          <ac:chgData name="Whittaker, Justin" userId="c37b57cc-98e0-4448-b4c5-8fbbb48bf306" providerId="ADAL" clId="{EF9BC9DC-423F-46CB-B31F-CE0C0EDCFBCD}" dt="2026-07-16T13:30:08.336" v="1896" actId="962"/>
          <ac:picMkLst>
            <pc:docMk/>
            <pc:sldMk cId="0" sldId="407"/>
            <ac:picMk id="6" creationId="{003E6F36-D511-40A2-8412-B07DF41D53FB}"/>
          </ac:picMkLst>
        </pc:picChg>
      </pc:sldChg>
      <pc:sldChg chg="modSp mod">
        <pc:chgData name="Whittaker, Justin" userId="c37b57cc-98e0-4448-b4c5-8fbbb48bf306" providerId="ADAL" clId="{EF9BC9DC-423F-46CB-B31F-CE0C0EDCFBCD}" dt="2026-07-17T12:49:44.858" v="3139" actId="13244"/>
        <pc:sldMkLst>
          <pc:docMk/>
          <pc:sldMk cId="0" sldId="410"/>
        </pc:sldMkLst>
        <pc:spChg chg="mod">
          <ac:chgData name="Whittaker, Justin" userId="c37b57cc-98e0-4448-b4c5-8fbbb48bf306" providerId="ADAL" clId="{EF9BC9DC-423F-46CB-B31F-CE0C0EDCFBCD}" dt="2026-07-17T12:49:36.139" v="3137" actId="13244"/>
          <ac:spMkLst>
            <pc:docMk/>
            <pc:sldMk cId="0" sldId="410"/>
            <ac:spMk id="8" creationId="{00000000-0000-0000-0000-000000000000}"/>
          </ac:spMkLst>
        </pc:spChg>
        <pc:spChg chg="mod">
          <ac:chgData name="Whittaker, Justin" userId="c37b57cc-98e0-4448-b4c5-8fbbb48bf306" providerId="ADAL" clId="{EF9BC9DC-423F-46CB-B31F-CE0C0EDCFBCD}" dt="2026-07-17T12:49:44.858" v="3139" actId="13244"/>
          <ac:spMkLst>
            <pc:docMk/>
            <pc:sldMk cId="0" sldId="410"/>
            <ac:spMk id="9" creationId="{00000000-0000-0000-0000-000000000000}"/>
          </ac:spMkLst>
        </pc:spChg>
        <pc:picChg chg="mod">
          <ac:chgData name="Whittaker, Justin" userId="c37b57cc-98e0-4448-b4c5-8fbbb48bf306" providerId="ADAL" clId="{EF9BC9DC-423F-46CB-B31F-CE0C0EDCFBCD}" dt="2026-07-15T15:17:01.495" v="1490" actId="962"/>
          <ac:picMkLst>
            <pc:docMk/>
            <pc:sldMk cId="0" sldId="410"/>
            <ac:picMk id="4" creationId="{6CA3AD52-C1AA-FFC9-2E3E-3CB77C88E40A}"/>
          </ac:picMkLst>
        </pc:picChg>
        <pc:picChg chg="mod">
          <ac:chgData name="Whittaker, Justin" userId="c37b57cc-98e0-4448-b4c5-8fbbb48bf306" providerId="ADAL" clId="{EF9BC9DC-423F-46CB-B31F-CE0C0EDCFBCD}" dt="2026-07-17T12:49:21.259" v="3136" actId="13244"/>
          <ac:picMkLst>
            <pc:docMk/>
            <pc:sldMk cId="0" sldId="410"/>
            <ac:picMk id="6" creationId="{3C2AF266-7AB8-49A1-BBBD-92857A4E5606}"/>
          </ac:picMkLst>
        </pc:picChg>
      </pc:sldChg>
      <pc:sldChg chg="modSp mod">
        <pc:chgData name="Whittaker, Justin" userId="c37b57cc-98e0-4448-b4c5-8fbbb48bf306" providerId="ADAL" clId="{EF9BC9DC-423F-46CB-B31F-CE0C0EDCFBCD}" dt="2026-07-15T19:12:46.920" v="1582" actId="962"/>
        <pc:sldMkLst>
          <pc:docMk/>
          <pc:sldMk cId="0" sldId="411"/>
        </pc:sldMkLst>
        <pc:picChg chg="mod">
          <ac:chgData name="Whittaker, Justin" userId="c37b57cc-98e0-4448-b4c5-8fbbb48bf306" providerId="ADAL" clId="{EF9BC9DC-423F-46CB-B31F-CE0C0EDCFBCD}" dt="2026-07-15T15:23:32.612" v="1497" actId="962"/>
          <ac:picMkLst>
            <pc:docMk/>
            <pc:sldMk cId="0" sldId="411"/>
            <ac:picMk id="7" creationId="{59E75872-72DF-40E9-BB75-8A4C1494BC68}"/>
          </ac:picMkLst>
        </pc:picChg>
        <pc:picChg chg="mod">
          <ac:chgData name="Whittaker, Justin" userId="c37b57cc-98e0-4448-b4c5-8fbbb48bf306" providerId="ADAL" clId="{EF9BC9DC-423F-46CB-B31F-CE0C0EDCFBCD}" dt="2026-07-15T19:12:46.920" v="1582" actId="962"/>
          <ac:picMkLst>
            <pc:docMk/>
            <pc:sldMk cId="0" sldId="411"/>
            <ac:picMk id="8" creationId="{D65356F7-4F44-4ABE-A51A-B82122CEABCD}"/>
          </ac:picMkLst>
        </pc:picChg>
        <pc:picChg chg="mod">
          <ac:chgData name="Whittaker, Justin" userId="c37b57cc-98e0-4448-b4c5-8fbbb48bf306" providerId="ADAL" clId="{EF9BC9DC-423F-46CB-B31F-CE0C0EDCFBCD}" dt="2026-07-15T15:23:30.277" v="1496" actId="962"/>
          <ac:picMkLst>
            <pc:docMk/>
            <pc:sldMk cId="0" sldId="411"/>
            <ac:picMk id="4098" creationId="{00000000-0000-0000-0000-000000000000}"/>
          </ac:picMkLst>
        </pc:picChg>
      </pc:sldChg>
      <pc:sldChg chg="modSp mod">
        <pc:chgData name="Whittaker, Justin" userId="c37b57cc-98e0-4448-b4c5-8fbbb48bf306" providerId="ADAL" clId="{EF9BC9DC-423F-46CB-B31F-CE0C0EDCFBCD}" dt="2026-07-15T19:20:58.975" v="1587" actId="962"/>
        <pc:sldMkLst>
          <pc:docMk/>
          <pc:sldMk cId="0" sldId="412"/>
        </pc:sldMkLst>
        <pc:picChg chg="mod">
          <ac:chgData name="Whittaker, Justin" userId="c37b57cc-98e0-4448-b4c5-8fbbb48bf306" providerId="ADAL" clId="{EF9BC9DC-423F-46CB-B31F-CE0C0EDCFBCD}" dt="2026-07-15T19:20:57.459" v="1586" actId="962"/>
          <ac:picMkLst>
            <pc:docMk/>
            <pc:sldMk cId="0" sldId="412"/>
            <ac:picMk id="7" creationId="{00000000-0000-0000-0000-000000000000}"/>
          </ac:picMkLst>
        </pc:picChg>
        <pc:picChg chg="mod">
          <ac:chgData name="Whittaker, Justin" userId="c37b57cc-98e0-4448-b4c5-8fbbb48bf306" providerId="ADAL" clId="{EF9BC9DC-423F-46CB-B31F-CE0C0EDCFBCD}" dt="2026-07-15T19:20:58.975" v="1587" actId="962"/>
          <ac:picMkLst>
            <pc:docMk/>
            <pc:sldMk cId="0" sldId="412"/>
            <ac:picMk id="10" creationId="{2A96844E-D548-42DC-95D9-A97FE402BBFA}"/>
          </ac:picMkLst>
        </pc:picChg>
        <pc:picChg chg="mod">
          <ac:chgData name="Whittaker, Justin" userId="c37b57cc-98e0-4448-b4c5-8fbbb48bf306" providerId="ADAL" clId="{EF9BC9DC-423F-46CB-B31F-CE0C0EDCFBCD}" dt="2026-07-15T19:17:58.507" v="1585" actId="962"/>
          <ac:picMkLst>
            <pc:docMk/>
            <pc:sldMk cId="0" sldId="412"/>
            <ac:picMk id="1026" creationId="{00000000-0000-0000-0000-000000000000}"/>
          </ac:picMkLst>
        </pc:picChg>
      </pc:sldChg>
      <pc:sldChg chg="addSp modSp mod modTransition">
        <pc:chgData name="Whittaker, Justin" userId="c37b57cc-98e0-4448-b4c5-8fbbb48bf306" providerId="ADAL" clId="{EF9BC9DC-423F-46CB-B31F-CE0C0EDCFBCD}" dt="2026-07-17T13:17:51.093" v="3475" actId="13244"/>
        <pc:sldMkLst>
          <pc:docMk/>
          <pc:sldMk cId="0" sldId="415"/>
        </pc:sldMkLst>
        <pc:spChg chg="add mod">
          <ac:chgData name="Whittaker, Justin" userId="c37b57cc-98e0-4448-b4c5-8fbbb48bf306" providerId="ADAL" clId="{EF9BC9DC-423F-46CB-B31F-CE0C0EDCFBCD}" dt="2026-07-17T13:17:48.794" v="3474" actId="962"/>
          <ac:spMkLst>
            <pc:docMk/>
            <pc:sldMk cId="0" sldId="415"/>
            <ac:spMk id="2" creationId="{BCAA1301-DF20-1B5F-C9C2-71CD217F83EF}"/>
          </ac:spMkLst>
        </pc:spChg>
        <pc:spChg chg="mod">
          <ac:chgData name="Whittaker, Justin" userId="c37b57cc-98e0-4448-b4c5-8fbbb48bf306" providerId="ADAL" clId="{EF9BC9DC-423F-46CB-B31F-CE0C0EDCFBCD}" dt="2026-07-17T13:17:51.093" v="3475" actId="13244"/>
          <ac:spMkLst>
            <pc:docMk/>
            <pc:sldMk cId="0" sldId="415"/>
            <ac:spMk id="9" creationId="{00000000-0000-0000-0000-000000000000}"/>
          </ac:spMkLst>
        </pc:spChg>
        <pc:spChg chg="mod">
          <ac:chgData name="Whittaker, Justin" userId="c37b57cc-98e0-4448-b4c5-8fbbb48bf306" providerId="ADAL" clId="{EF9BC9DC-423F-46CB-B31F-CE0C0EDCFBCD}" dt="2026-07-16T15:31:24.341" v="2937" actId="20577"/>
          <ac:spMkLst>
            <pc:docMk/>
            <pc:sldMk cId="0" sldId="415"/>
            <ac:spMk id="13" creationId="{00000000-0000-0000-0000-000000000000}"/>
          </ac:spMkLst>
        </pc:spChg>
        <pc:picChg chg="mod">
          <ac:chgData name="Whittaker, Justin" userId="c37b57cc-98e0-4448-b4c5-8fbbb48bf306" providerId="ADAL" clId="{EF9BC9DC-423F-46CB-B31F-CE0C0EDCFBCD}" dt="2026-07-17T13:17:44.789" v="3473" actId="13244"/>
          <ac:picMkLst>
            <pc:docMk/>
            <pc:sldMk cId="0" sldId="415"/>
            <ac:picMk id="4" creationId="{BCF99275-8DB1-4FA5-BE5F-4EEA2F11EE06}"/>
          </ac:picMkLst>
        </pc:picChg>
      </pc:sldChg>
      <pc:sldChg chg="addSp modSp mod modAnim">
        <pc:chgData name="Whittaker, Justin" userId="c37b57cc-98e0-4448-b4c5-8fbbb48bf306" providerId="ADAL" clId="{EF9BC9DC-423F-46CB-B31F-CE0C0EDCFBCD}" dt="2026-07-17T13:22:13.710" v="3487" actId="13244"/>
        <pc:sldMkLst>
          <pc:docMk/>
          <pc:sldMk cId="0" sldId="417"/>
        </pc:sldMkLst>
        <pc:spChg chg="mod">
          <ac:chgData name="Whittaker, Justin" userId="c37b57cc-98e0-4448-b4c5-8fbbb48bf306" providerId="ADAL" clId="{EF9BC9DC-423F-46CB-B31F-CE0C0EDCFBCD}" dt="2026-07-16T15:33:28.902" v="2955" actId="20577"/>
          <ac:spMkLst>
            <pc:docMk/>
            <pc:sldMk cId="0" sldId="417"/>
            <ac:spMk id="2" creationId="{00000000-0000-0000-0000-000000000000}"/>
          </ac:spMkLst>
        </pc:spChg>
        <pc:spChg chg="mod">
          <ac:chgData name="Whittaker, Justin" userId="c37b57cc-98e0-4448-b4c5-8fbbb48bf306" providerId="ADAL" clId="{EF9BC9DC-423F-46CB-B31F-CE0C0EDCFBCD}" dt="2026-07-17T13:21:19.349" v="3483" actId="13244"/>
          <ac:spMkLst>
            <pc:docMk/>
            <pc:sldMk cId="0" sldId="417"/>
            <ac:spMk id="5" creationId="{00000000-0000-0000-0000-000000000000}"/>
          </ac:spMkLst>
        </pc:spChg>
        <pc:spChg chg="add mod">
          <ac:chgData name="Whittaker, Justin" userId="c37b57cc-98e0-4448-b4c5-8fbbb48bf306" providerId="ADAL" clId="{EF9BC9DC-423F-46CB-B31F-CE0C0EDCFBCD}" dt="2026-07-17T13:21:04.848" v="3482" actId="962"/>
          <ac:spMkLst>
            <pc:docMk/>
            <pc:sldMk cId="0" sldId="417"/>
            <ac:spMk id="7" creationId="{2B5550C9-AD60-EDC5-690F-BD3BB98AEDF5}"/>
          </ac:spMkLst>
        </pc:spChg>
        <pc:spChg chg="mod">
          <ac:chgData name="Whittaker, Justin" userId="c37b57cc-98e0-4448-b4c5-8fbbb48bf306" providerId="ADAL" clId="{EF9BC9DC-423F-46CB-B31F-CE0C0EDCFBCD}" dt="2026-07-17T13:21:29.271" v="3484" actId="13244"/>
          <ac:spMkLst>
            <pc:docMk/>
            <pc:sldMk cId="0" sldId="417"/>
            <ac:spMk id="8" creationId="{00000000-0000-0000-0000-000000000000}"/>
          </ac:spMkLst>
        </pc:spChg>
        <pc:picChg chg="mod">
          <ac:chgData name="Whittaker, Justin" userId="c37b57cc-98e0-4448-b4c5-8fbbb48bf306" providerId="ADAL" clId="{EF9BC9DC-423F-46CB-B31F-CE0C0EDCFBCD}" dt="2026-07-17T13:22:09.111" v="3486" actId="13244"/>
          <ac:picMkLst>
            <pc:docMk/>
            <pc:sldMk cId="0" sldId="417"/>
            <ac:picMk id="4" creationId="{00000000-0000-0000-0000-000000000000}"/>
          </ac:picMkLst>
        </pc:picChg>
        <pc:picChg chg="mod">
          <ac:chgData name="Whittaker, Justin" userId="c37b57cc-98e0-4448-b4c5-8fbbb48bf306" providerId="ADAL" clId="{EF9BC9DC-423F-46CB-B31F-CE0C0EDCFBCD}" dt="2026-07-16T12:47:04.273" v="1705" actId="962"/>
          <ac:picMkLst>
            <pc:docMk/>
            <pc:sldMk cId="0" sldId="417"/>
            <ac:picMk id="10" creationId="{1ED647A4-56CF-4DD3-B54B-BD81FD05F7FB}"/>
          </ac:picMkLst>
        </pc:picChg>
        <pc:picChg chg="mod">
          <ac:chgData name="Whittaker, Justin" userId="c37b57cc-98e0-4448-b4c5-8fbbb48bf306" providerId="ADAL" clId="{EF9BC9DC-423F-46CB-B31F-CE0C0EDCFBCD}" dt="2026-07-17T13:22:13.710" v="3487" actId="13244"/>
          <ac:picMkLst>
            <pc:docMk/>
            <pc:sldMk cId="0" sldId="417"/>
            <ac:picMk id="1034" creationId="{00000000-0000-0000-0000-000000000000}"/>
          </ac:picMkLst>
        </pc:picChg>
      </pc:sldChg>
      <pc:sldChg chg="addSp modSp mod">
        <pc:chgData name="Whittaker, Justin" userId="c37b57cc-98e0-4448-b4c5-8fbbb48bf306" providerId="ADAL" clId="{EF9BC9DC-423F-46CB-B31F-CE0C0EDCFBCD}" dt="2026-07-17T14:46:08.941" v="3911" actId="13244"/>
        <pc:sldMkLst>
          <pc:docMk/>
          <pc:sldMk cId="0" sldId="423"/>
        </pc:sldMkLst>
        <pc:spChg chg="add mod">
          <ac:chgData name="Whittaker, Justin" userId="c37b57cc-98e0-4448-b4c5-8fbbb48bf306" providerId="ADAL" clId="{EF9BC9DC-423F-46CB-B31F-CE0C0EDCFBCD}" dt="2026-07-17T14:45:44.771" v="3909" actId="13244"/>
          <ac:spMkLst>
            <pc:docMk/>
            <pc:sldMk cId="0" sldId="423"/>
            <ac:spMk id="2" creationId="{9F3EDF90-3684-484B-EF7E-6012554A1D2B}"/>
          </ac:spMkLst>
        </pc:spChg>
        <pc:spChg chg="mod">
          <ac:chgData name="Whittaker, Justin" userId="c37b57cc-98e0-4448-b4c5-8fbbb48bf306" providerId="ADAL" clId="{EF9BC9DC-423F-46CB-B31F-CE0C0EDCFBCD}" dt="2026-07-17T14:45:50.492" v="3910" actId="962"/>
          <ac:spMkLst>
            <pc:docMk/>
            <pc:sldMk cId="0" sldId="423"/>
            <ac:spMk id="7" creationId="{00000000-0000-0000-0000-000000000000}"/>
          </ac:spMkLst>
        </pc:spChg>
        <pc:picChg chg="mod">
          <ac:chgData name="Whittaker, Justin" userId="c37b57cc-98e0-4448-b4c5-8fbbb48bf306" providerId="ADAL" clId="{EF9BC9DC-423F-46CB-B31F-CE0C0EDCFBCD}" dt="2026-07-16T13:26:02.261" v="1849" actId="962"/>
          <ac:picMkLst>
            <pc:docMk/>
            <pc:sldMk cId="0" sldId="423"/>
            <ac:picMk id="6" creationId="{7C88E039-4795-41A7-A226-297FC170CBB7}"/>
          </ac:picMkLst>
        </pc:picChg>
        <pc:picChg chg="mod">
          <ac:chgData name="Whittaker, Justin" userId="c37b57cc-98e0-4448-b4c5-8fbbb48bf306" providerId="ADAL" clId="{EF9BC9DC-423F-46CB-B31F-CE0C0EDCFBCD}" dt="2026-07-17T14:46:08.941" v="3911" actId="13244"/>
          <ac:picMkLst>
            <pc:docMk/>
            <pc:sldMk cId="0" sldId="423"/>
            <ac:picMk id="4098" creationId="{00000000-0000-0000-0000-000000000000}"/>
          </ac:picMkLst>
        </pc:picChg>
      </pc:sldChg>
      <pc:sldChg chg="addSp modSp mod">
        <pc:chgData name="Whittaker, Justin" userId="c37b57cc-98e0-4448-b4c5-8fbbb48bf306" providerId="ADAL" clId="{EF9BC9DC-423F-46CB-B31F-CE0C0EDCFBCD}" dt="2026-07-17T13:08:12.571" v="3203" actId="27636"/>
        <pc:sldMkLst>
          <pc:docMk/>
          <pc:sldMk cId="0" sldId="428"/>
        </pc:sldMkLst>
        <pc:spChg chg="add mod">
          <ac:chgData name="Whittaker, Justin" userId="c37b57cc-98e0-4448-b4c5-8fbbb48bf306" providerId="ADAL" clId="{EF9BC9DC-423F-46CB-B31F-CE0C0EDCFBCD}" dt="2026-07-16T15:26:09.113" v="2903" actId="1076"/>
          <ac:spMkLst>
            <pc:docMk/>
            <pc:sldMk cId="0" sldId="428"/>
            <ac:spMk id="2" creationId="{C9DFC392-A9A7-FA5D-2B61-840EE1517073}"/>
          </ac:spMkLst>
        </pc:spChg>
        <pc:spChg chg="mod">
          <ac:chgData name="Whittaker, Justin" userId="c37b57cc-98e0-4448-b4c5-8fbbb48bf306" providerId="ADAL" clId="{EF9BC9DC-423F-46CB-B31F-CE0C0EDCFBCD}" dt="2026-07-17T13:08:12.571" v="3203" actId="27636"/>
          <ac:spMkLst>
            <pc:docMk/>
            <pc:sldMk cId="0" sldId="428"/>
            <ac:spMk id="8" creationId="{00000000-0000-0000-0000-000000000000}"/>
          </ac:spMkLst>
        </pc:spChg>
        <pc:picChg chg="mod">
          <ac:chgData name="Whittaker, Justin" userId="c37b57cc-98e0-4448-b4c5-8fbbb48bf306" providerId="ADAL" clId="{EF9BC9DC-423F-46CB-B31F-CE0C0EDCFBCD}" dt="2026-07-16T12:35:09.631" v="1663" actId="962"/>
          <ac:picMkLst>
            <pc:docMk/>
            <pc:sldMk cId="0" sldId="428"/>
            <ac:picMk id="3" creationId="{3477CB70-AC51-48D4-9524-360DF2C2AED0}"/>
          </ac:picMkLst>
        </pc:picChg>
        <pc:picChg chg="mod">
          <ac:chgData name="Whittaker, Justin" userId="c37b57cc-98e0-4448-b4c5-8fbbb48bf306" providerId="ADAL" clId="{EF9BC9DC-423F-46CB-B31F-CE0C0EDCFBCD}" dt="2026-07-16T12:36:57.392" v="1666" actId="962"/>
          <ac:picMkLst>
            <pc:docMk/>
            <pc:sldMk cId="0" sldId="428"/>
            <ac:picMk id="9" creationId="{96213DFC-539A-40BB-B640-6933934BE32A}"/>
          </ac:picMkLst>
        </pc:picChg>
        <pc:picChg chg="mod">
          <ac:chgData name="Whittaker, Justin" userId="c37b57cc-98e0-4448-b4c5-8fbbb48bf306" providerId="ADAL" clId="{EF9BC9DC-423F-46CB-B31F-CE0C0EDCFBCD}" dt="2026-07-16T12:36:56.019" v="1665" actId="962"/>
          <ac:picMkLst>
            <pc:docMk/>
            <pc:sldMk cId="0" sldId="428"/>
            <ac:picMk id="1026" creationId="{00000000-0000-0000-0000-000000000000}"/>
          </ac:picMkLst>
        </pc:picChg>
      </pc:sldChg>
      <pc:sldChg chg="modSp mod">
        <pc:chgData name="Whittaker, Justin" userId="c37b57cc-98e0-4448-b4c5-8fbbb48bf306" providerId="ADAL" clId="{EF9BC9DC-423F-46CB-B31F-CE0C0EDCFBCD}" dt="2026-07-16T12:37:55.760" v="1676" actId="962"/>
        <pc:sldMkLst>
          <pc:docMk/>
          <pc:sldMk cId="0" sldId="429"/>
        </pc:sldMkLst>
        <pc:picChg chg="mod">
          <ac:chgData name="Whittaker, Justin" userId="c37b57cc-98e0-4448-b4c5-8fbbb48bf306" providerId="ADAL" clId="{EF9BC9DC-423F-46CB-B31F-CE0C0EDCFBCD}" dt="2026-07-16T12:37:55.760" v="1676" actId="962"/>
          <ac:picMkLst>
            <pc:docMk/>
            <pc:sldMk cId="0" sldId="429"/>
            <ac:picMk id="3" creationId="{4F5538D7-C481-4325-9ADB-3119D11EEF98}"/>
          </ac:picMkLst>
        </pc:picChg>
      </pc:sldChg>
      <pc:sldChg chg="addSp modSp mod modAnim">
        <pc:chgData name="Whittaker, Justin" userId="c37b57cc-98e0-4448-b4c5-8fbbb48bf306" providerId="ADAL" clId="{EF9BC9DC-423F-46CB-B31F-CE0C0EDCFBCD}" dt="2026-07-17T13:13:30.421" v="3224" actId="13244"/>
        <pc:sldMkLst>
          <pc:docMk/>
          <pc:sldMk cId="0" sldId="430"/>
        </pc:sldMkLst>
        <pc:spChg chg="mod">
          <ac:chgData name="Whittaker, Justin" userId="c37b57cc-98e0-4448-b4c5-8fbbb48bf306" providerId="ADAL" clId="{EF9BC9DC-423F-46CB-B31F-CE0C0EDCFBCD}" dt="2026-07-17T13:13:30.421" v="3224" actId="13244"/>
          <ac:spMkLst>
            <pc:docMk/>
            <pc:sldMk cId="0" sldId="430"/>
            <ac:spMk id="2" creationId="{00000000-0000-0000-0000-000000000000}"/>
          </ac:spMkLst>
        </pc:spChg>
        <pc:spChg chg="add mod">
          <ac:chgData name="Whittaker, Justin" userId="c37b57cc-98e0-4448-b4c5-8fbbb48bf306" providerId="ADAL" clId="{EF9BC9DC-423F-46CB-B31F-CE0C0EDCFBCD}" dt="2026-07-17T13:13:28.886" v="3223" actId="962"/>
          <ac:spMkLst>
            <pc:docMk/>
            <pc:sldMk cId="0" sldId="430"/>
            <ac:spMk id="4" creationId="{07F69D01-C415-449F-ECDE-019834967FF8}"/>
          </ac:spMkLst>
        </pc:spChg>
        <pc:picChg chg="mod">
          <ac:chgData name="Whittaker, Justin" userId="c37b57cc-98e0-4448-b4c5-8fbbb48bf306" providerId="ADAL" clId="{EF9BC9DC-423F-46CB-B31F-CE0C0EDCFBCD}" dt="2026-07-17T13:13:26.782" v="3222" actId="13244"/>
          <ac:picMkLst>
            <pc:docMk/>
            <pc:sldMk cId="0" sldId="430"/>
            <ac:picMk id="6" creationId="{3B969894-474A-42B9-AB31-E2D5BFDD0918}"/>
          </ac:picMkLst>
        </pc:picChg>
      </pc:sldChg>
      <pc:sldChg chg="addSp modSp mod modAnim">
        <pc:chgData name="Whittaker, Justin" userId="c37b57cc-98e0-4448-b4c5-8fbbb48bf306" providerId="ADAL" clId="{EF9BC9DC-423F-46CB-B31F-CE0C0EDCFBCD}" dt="2026-07-17T13:15:31.509" v="3472" actId="13244"/>
        <pc:sldMkLst>
          <pc:docMk/>
          <pc:sldMk cId="0" sldId="433"/>
        </pc:sldMkLst>
        <pc:spChg chg="mod">
          <ac:chgData name="Whittaker, Justin" userId="c37b57cc-98e0-4448-b4c5-8fbbb48bf306" providerId="ADAL" clId="{EF9BC9DC-423F-46CB-B31F-CE0C0EDCFBCD}" dt="2026-07-17T13:13:46.454" v="3225" actId="13244"/>
          <ac:spMkLst>
            <pc:docMk/>
            <pc:sldMk cId="0" sldId="433"/>
            <ac:spMk id="8" creationId="{00000000-0000-0000-0000-000000000000}"/>
          </ac:spMkLst>
        </pc:spChg>
        <pc:grpChg chg="add mod">
          <ac:chgData name="Whittaker, Justin" userId="c37b57cc-98e0-4448-b4c5-8fbbb48bf306" providerId="ADAL" clId="{EF9BC9DC-423F-46CB-B31F-CE0C0EDCFBCD}" dt="2026-07-17T13:15:22.963" v="3471" actId="962"/>
          <ac:grpSpMkLst>
            <pc:docMk/>
            <pc:sldMk cId="0" sldId="433"/>
            <ac:grpSpMk id="2" creationId="{0EFE737E-B9E6-E232-372A-43DC18132961}"/>
          </ac:grpSpMkLst>
        </pc:grpChg>
        <pc:picChg chg="mod">
          <ac:chgData name="Whittaker, Justin" userId="c37b57cc-98e0-4448-b4c5-8fbbb48bf306" providerId="ADAL" clId="{EF9BC9DC-423F-46CB-B31F-CE0C0EDCFBCD}" dt="2026-07-17T13:14:21.497" v="3228" actId="164"/>
          <ac:picMkLst>
            <pc:docMk/>
            <pc:sldMk cId="0" sldId="433"/>
            <ac:picMk id="9" creationId="{00000000-0000-0000-0000-000000000000}"/>
          </ac:picMkLst>
        </pc:picChg>
        <pc:picChg chg="mod">
          <ac:chgData name="Whittaker, Justin" userId="c37b57cc-98e0-4448-b4c5-8fbbb48bf306" providerId="ADAL" clId="{EF9BC9DC-423F-46CB-B31F-CE0C0EDCFBCD}" dt="2026-07-16T12:41:12.783" v="1688" actId="962"/>
          <ac:picMkLst>
            <pc:docMk/>
            <pc:sldMk cId="0" sldId="433"/>
            <ac:picMk id="10" creationId="{4E01C508-4663-4E91-A20C-2F3E43A63635}"/>
          </ac:picMkLst>
        </pc:picChg>
        <pc:picChg chg="mod">
          <ac:chgData name="Whittaker, Justin" userId="c37b57cc-98e0-4448-b4c5-8fbbb48bf306" providerId="ADAL" clId="{EF9BC9DC-423F-46CB-B31F-CE0C0EDCFBCD}" dt="2026-07-17T13:15:31.509" v="3472" actId="13244"/>
          <ac:picMkLst>
            <pc:docMk/>
            <pc:sldMk cId="0" sldId="433"/>
            <ac:picMk id="11" creationId="{00000000-0000-0000-0000-000000000000}"/>
          </ac:picMkLst>
        </pc:picChg>
        <pc:picChg chg="mod">
          <ac:chgData name="Whittaker, Justin" userId="c37b57cc-98e0-4448-b4c5-8fbbb48bf306" providerId="ADAL" clId="{EF9BC9DC-423F-46CB-B31F-CE0C0EDCFBCD}" dt="2026-07-17T13:14:21.497" v="3228" actId="164"/>
          <ac:picMkLst>
            <pc:docMk/>
            <pc:sldMk cId="0" sldId="433"/>
            <ac:picMk id="12" creationId="{00000000-0000-0000-0000-000000000000}"/>
          </ac:picMkLst>
        </pc:picChg>
      </pc:sldChg>
      <pc:sldChg chg="addSp modSp mod modAnim">
        <pc:chgData name="Whittaker, Justin" userId="c37b57cc-98e0-4448-b4c5-8fbbb48bf306" providerId="ADAL" clId="{EF9BC9DC-423F-46CB-B31F-CE0C0EDCFBCD}" dt="2026-07-17T12:20:08.804" v="3093" actId="962"/>
        <pc:sldMkLst>
          <pc:docMk/>
          <pc:sldMk cId="3718154262" sldId="437"/>
        </pc:sldMkLst>
        <pc:spChg chg="add mod">
          <ac:chgData name="Whittaker, Justin" userId="c37b57cc-98e0-4448-b4c5-8fbbb48bf306" providerId="ADAL" clId="{EF9BC9DC-423F-46CB-B31F-CE0C0EDCFBCD}" dt="2026-07-16T20:19:24.361" v="3084" actId="13244"/>
          <ac:spMkLst>
            <pc:docMk/>
            <pc:sldMk cId="3718154262" sldId="437"/>
            <ac:spMk id="2" creationId="{3D27F8AE-3A2A-6D7A-7D79-1E0661FDCEFF}"/>
          </ac:spMkLst>
        </pc:spChg>
        <pc:spChg chg="mod">
          <ac:chgData name="Whittaker, Justin" userId="c37b57cc-98e0-4448-b4c5-8fbbb48bf306" providerId="ADAL" clId="{EF9BC9DC-423F-46CB-B31F-CE0C0EDCFBCD}" dt="2026-07-16T18:49:02.598" v="3058" actId="14100"/>
          <ac:spMkLst>
            <pc:docMk/>
            <pc:sldMk cId="3718154262" sldId="437"/>
            <ac:spMk id="11" creationId="{00000000-0000-0000-0000-000000000000}"/>
          </ac:spMkLst>
        </pc:spChg>
        <pc:spChg chg="mod">
          <ac:chgData name="Whittaker, Justin" userId="c37b57cc-98e0-4448-b4c5-8fbbb48bf306" providerId="ADAL" clId="{EF9BC9DC-423F-46CB-B31F-CE0C0EDCFBCD}" dt="2026-07-16T20:19:21.651" v="3083" actId="13244"/>
          <ac:spMkLst>
            <pc:docMk/>
            <pc:sldMk cId="3718154262" sldId="437"/>
            <ac:spMk id="12" creationId="{00000000-0000-0000-0000-000000000000}"/>
          </ac:spMkLst>
        </pc:spChg>
        <pc:spChg chg="mod">
          <ac:chgData name="Whittaker, Justin" userId="c37b57cc-98e0-4448-b4c5-8fbbb48bf306" providerId="ADAL" clId="{EF9BC9DC-423F-46CB-B31F-CE0C0EDCFBCD}" dt="2026-07-16T20:19:27.379" v="3085" actId="13244"/>
          <ac:spMkLst>
            <pc:docMk/>
            <pc:sldMk cId="3718154262" sldId="437"/>
            <ac:spMk id="13" creationId="{00000000-0000-0000-0000-000000000000}"/>
          </ac:spMkLst>
        </pc:spChg>
        <pc:spChg chg="mod">
          <ac:chgData name="Whittaker, Justin" userId="c37b57cc-98e0-4448-b4c5-8fbbb48bf306" providerId="ADAL" clId="{EF9BC9DC-423F-46CB-B31F-CE0C0EDCFBCD}" dt="2026-07-16T20:15:25.938" v="3082" actId="13244"/>
          <ac:spMkLst>
            <pc:docMk/>
            <pc:sldMk cId="3718154262" sldId="437"/>
            <ac:spMk id="14" creationId="{00000000-0000-0000-0000-000000000000}"/>
          </ac:spMkLst>
        </pc:spChg>
        <pc:grpChg chg="add mod">
          <ac:chgData name="Whittaker, Justin" userId="c37b57cc-98e0-4448-b4c5-8fbbb48bf306" providerId="ADAL" clId="{EF9BC9DC-423F-46CB-B31F-CE0C0EDCFBCD}" dt="2026-07-17T12:20:08.804" v="3093" actId="962"/>
          <ac:grpSpMkLst>
            <pc:docMk/>
            <pc:sldMk cId="3718154262" sldId="437"/>
            <ac:grpSpMk id="4" creationId="{9304250A-597D-FD27-FEC3-87F190B58809}"/>
          </ac:grpSpMkLst>
        </pc:grpChg>
        <pc:picChg chg="mod">
          <ac:chgData name="Whittaker, Justin" userId="c37b57cc-98e0-4448-b4c5-8fbbb48bf306" providerId="ADAL" clId="{EF9BC9DC-423F-46CB-B31F-CE0C0EDCFBCD}" dt="2026-07-17T12:18:43.133" v="3088" actId="164"/>
          <ac:picMkLst>
            <pc:docMk/>
            <pc:sldMk cId="3718154262" sldId="437"/>
            <ac:picMk id="3" creationId="{0CDBA2AB-C95E-537F-364D-7A73EFEC432A}"/>
          </ac:picMkLst>
        </pc:picChg>
        <pc:picChg chg="mod">
          <ac:chgData name="Whittaker, Justin" userId="c37b57cc-98e0-4448-b4c5-8fbbb48bf306" providerId="ADAL" clId="{EF9BC9DC-423F-46CB-B31F-CE0C0EDCFBCD}" dt="2026-07-15T15:00:16.358" v="1452" actId="962"/>
          <ac:picMkLst>
            <pc:docMk/>
            <pc:sldMk cId="3718154262" sldId="437"/>
            <ac:picMk id="8" creationId="{53CEB960-6156-464D-8CD7-860ED8BA7A9F}"/>
          </ac:picMkLst>
        </pc:picChg>
        <pc:picChg chg="mod">
          <ac:chgData name="Whittaker, Justin" userId="c37b57cc-98e0-4448-b4c5-8fbbb48bf306" providerId="ADAL" clId="{EF9BC9DC-423F-46CB-B31F-CE0C0EDCFBCD}" dt="2026-07-17T12:18:43.133" v="3088" actId="164"/>
          <ac:picMkLst>
            <pc:docMk/>
            <pc:sldMk cId="3718154262" sldId="437"/>
            <ac:picMk id="15" creationId="{00000000-0000-0000-0000-000000000000}"/>
          </ac:picMkLst>
        </pc:picChg>
      </pc:sldChg>
      <pc:sldChg chg="addSp modSp mod">
        <pc:chgData name="Whittaker, Justin" userId="c37b57cc-98e0-4448-b4c5-8fbbb48bf306" providerId="ADAL" clId="{EF9BC9DC-423F-46CB-B31F-CE0C0EDCFBCD}" dt="2026-07-16T18:49:23.046" v="3068" actId="1076"/>
        <pc:sldMkLst>
          <pc:docMk/>
          <pc:sldMk cId="2388162840" sldId="438"/>
        </pc:sldMkLst>
        <pc:spChg chg="add mod">
          <ac:chgData name="Whittaker, Justin" userId="c37b57cc-98e0-4448-b4c5-8fbbb48bf306" providerId="ADAL" clId="{EF9BC9DC-423F-46CB-B31F-CE0C0EDCFBCD}" dt="2026-07-16T18:49:23.046" v="3068" actId="1076"/>
          <ac:spMkLst>
            <pc:docMk/>
            <pc:sldMk cId="2388162840" sldId="438"/>
            <ac:spMk id="2" creationId="{F81632D1-AC88-9DEE-9CCF-CA33EECB3647}"/>
          </ac:spMkLst>
        </pc:spChg>
        <pc:spChg chg="mod">
          <ac:chgData name="Whittaker, Justin" userId="c37b57cc-98e0-4448-b4c5-8fbbb48bf306" providerId="ADAL" clId="{EF9BC9DC-423F-46CB-B31F-CE0C0EDCFBCD}" dt="2026-07-16T18:49:18.133" v="3067" actId="27636"/>
          <ac:spMkLst>
            <pc:docMk/>
            <pc:sldMk cId="2388162840" sldId="438"/>
            <ac:spMk id="11" creationId="{00000000-0000-0000-0000-000000000000}"/>
          </ac:spMkLst>
        </pc:spChg>
        <pc:picChg chg="mod">
          <ac:chgData name="Whittaker, Justin" userId="c37b57cc-98e0-4448-b4c5-8fbbb48bf306" providerId="ADAL" clId="{EF9BC9DC-423F-46CB-B31F-CE0C0EDCFBCD}" dt="2026-07-15T15:01:04.589" v="1459" actId="962"/>
          <ac:picMkLst>
            <pc:docMk/>
            <pc:sldMk cId="2388162840" sldId="438"/>
            <ac:picMk id="4" creationId="{F558896A-6F62-2731-67AD-F4A061AF92E5}"/>
          </ac:picMkLst>
        </pc:picChg>
        <pc:picChg chg="mod">
          <ac:chgData name="Whittaker, Justin" userId="c37b57cc-98e0-4448-b4c5-8fbbb48bf306" providerId="ADAL" clId="{EF9BC9DC-423F-46CB-B31F-CE0C0EDCFBCD}" dt="2026-07-15T15:00:45.194" v="1456" actId="962"/>
          <ac:picMkLst>
            <pc:docMk/>
            <pc:sldMk cId="2388162840" sldId="438"/>
            <ac:picMk id="6" creationId="{00000000-0000-0000-0000-000000000000}"/>
          </ac:picMkLst>
        </pc:picChg>
        <pc:picChg chg="mod">
          <ac:chgData name="Whittaker, Justin" userId="c37b57cc-98e0-4448-b4c5-8fbbb48bf306" providerId="ADAL" clId="{EF9BC9DC-423F-46CB-B31F-CE0C0EDCFBCD}" dt="2026-07-15T15:00:46.716" v="1457" actId="962"/>
          <ac:picMkLst>
            <pc:docMk/>
            <pc:sldMk cId="2388162840" sldId="438"/>
            <ac:picMk id="7" creationId="{4E7FB1E6-53B1-4C70-B709-89B7D4EA4C7F}"/>
          </ac:picMkLst>
        </pc:picChg>
      </pc:sldChg>
      <pc:sldChg chg="addSp modSp mod">
        <pc:chgData name="Whittaker, Justin" userId="c37b57cc-98e0-4448-b4c5-8fbbb48bf306" providerId="ADAL" clId="{EF9BC9DC-423F-46CB-B31F-CE0C0EDCFBCD}" dt="2026-07-17T12:36:27.137" v="3110" actId="13244"/>
        <pc:sldMkLst>
          <pc:docMk/>
          <pc:sldMk cId="2274817618" sldId="439"/>
        </pc:sldMkLst>
        <pc:spChg chg="add mod">
          <ac:chgData name="Whittaker, Justin" userId="c37b57cc-98e0-4448-b4c5-8fbbb48bf306" providerId="ADAL" clId="{EF9BC9DC-423F-46CB-B31F-CE0C0EDCFBCD}" dt="2026-07-17T12:36:24.362" v="3108" actId="13244"/>
          <ac:spMkLst>
            <pc:docMk/>
            <pc:sldMk cId="2274817618" sldId="439"/>
            <ac:spMk id="2" creationId="{91535490-2D57-FD68-72F1-F9813AF26AA9}"/>
          </ac:spMkLst>
        </pc:spChg>
        <pc:spChg chg="mod">
          <ac:chgData name="Whittaker, Justin" userId="c37b57cc-98e0-4448-b4c5-8fbbb48bf306" providerId="ADAL" clId="{EF9BC9DC-423F-46CB-B31F-CE0C0EDCFBCD}" dt="2026-07-17T12:36:20.562" v="3107" actId="13244"/>
          <ac:spMkLst>
            <pc:docMk/>
            <pc:sldMk cId="2274817618" sldId="439"/>
            <ac:spMk id="5" creationId="{42C87FE9-7AE6-A3D8-BD36-35D7280C7127}"/>
          </ac:spMkLst>
        </pc:spChg>
        <pc:spChg chg="mod">
          <ac:chgData name="Whittaker, Justin" userId="c37b57cc-98e0-4448-b4c5-8fbbb48bf306" providerId="ADAL" clId="{EF9BC9DC-423F-46CB-B31F-CE0C0EDCFBCD}" dt="2026-07-17T12:36:27.137" v="3110" actId="13244"/>
          <ac:spMkLst>
            <pc:docMk/>
            <pc:sldMk cId="2274817618" sldId="439"/>
            <ac:spMk id="7" creationId="{00000000-0000-0000-0000-000000000000}"/>
          </ac:spMkLst>
        </pc:spChg>
        <pc:picChg chg="mod">
          <ac:chgData name="Whittaker, Justin" userId="c37b57cc-98e0-4448-b4c5-8fbbb48bf306" providerId="ADAL" clId="{EF9BC9DC-423F-46CB-B31F-CE0C0EDCFBCD}" dt="2026-07-15T15:11:18.559" v="1476" actId="962"/>
          <ac:picMkLst>
            <pc:docMk/>
            <pc:sldMk cId="2274817618" sldId="439"/>
            <ac:picMk id="4" creationId="{07A4C5DA-912D-A9E1-9AB3-F74DD5FFDA9F}"/>
          </ac:picMkLst>
        </pc:picChg>
        <pc:picChg chg="mod">
          <ac:chgData name="Whittaker, Justin" userId="c37b57cc-98e0-4448-b4c5-8fbbb48bf306" providerId="ADAL" clId="{EF9BC9DC-423F-46CB-B31F-CE0C0EDCFBCD}" dt="2026-07-15T15:11:46.476" v="1478" actId="962"/>
          <ac:picMkLst>
            <pc:docMk/>
            <pc:sldMk cId="2274817618" sldId="439"/>
            <ac:picMk id="8" creationId="{432351A6-5A8E-2BF1-2B41-C7A159EF127E}"/>
          </ac:picMkLst>
        </pc:picChg>
        <pc:picChg chg="mod">
          <ac:chgData name="Whittaker, Justin" userId="c37b57cc-98e0-4448-b4c5-8fbbb48bf306" providerId="ADAL" clId="{EF9BC9DC-423F-46CB-B31F-CE0C0EDCFBCD}" dt="2026-07-17T12:36:18.394" v="3106" actId="13244"/>
          <ac:picMkLst>
            <pc:docMk/>
            <pc:sldMk cId="2274817618" sldId="439"/>
            <ac:picMk id="17" creationId="{45BBD84D-4D7A-4EBC-C35D-DF3728EEA752}"/>
          </ac:picMkLst>
        </pc:picChg>
      </pc:sldChg>
      <pc:sldChg chg="addSp modSp mod addAnim delAnim modAnim">
        <pc:chgData name="Whittaker, Justin" userId="c37b57cc-98e0-4448-b4c5-8fbbb48bf306" providerId="ADAL" clId="{EF9BC9DC-423F-46CB-B31F-CE0C0EDCFBCD}" dt="2026-07-17T12:19:09.024" v="3090" actId="13244"/>
        <pc:sldMkLst>
          <pc:docMk/>
          <pc:sldMk cId="2011447300" sldId="440"/>
        </pc:sldMkLst>
        <pc:spChg chg="add mod">
          <ac:chgData name="Whittaker, Justin" userId="c37b57cc-98e0-4448-b4c5-8fbbb48bf306" providerId="ADAL" clId="{EF9BC9DC-423F-46CB-B31F-CE0C0EDCFBCD}" dt="2026-07-17T12:19:09.024" v="3090" actId="13244"/>
          <ac:spMkLst>
            <pc:docMk/>
            <pc:sldMk cId="2011447300" sldId="440"/>
            <ac:spMk id="2" creationId="{0FB02E7C-438C-2FFA-022D-1D337A77BBCA}"/>
          </ac:spMkLst>
        </pc:spChg>
        <pc:spChg chg="mod">
          <ac:chgData name="Whittaker, Justin" userId="c37b57cc-98e0-4448-b4c5-8fbbb48bf306" providerId="ADAL" clId="{EF9BC9DC-423F-46CB-B31F-CE0C0EDCFBCD}" dt="2026-07-17T12:19:02.976" v="3089" actId="962"/>
          <ac:spMkLst>
            <pc:docMk/>
            <pc:sldMk cId="2011447300" sldId="440"/>
            <ac:spMk id="7" creationId="{00000000-0000-0000-0000-000000000000}"/>
          </ac:spMkLst>
        </pc:spChg>
        <pc:picChg chg="mod">
          <ac:chgData name="Whittaker, Justin" userId="c37b57cc-98e0-4448-b4c5-8fbbb48bf306" providerId="ADAL" clId="{EF9BC9DC-423F-46CB-B31F-CE0C0EDCFBCD}" dt="2026-07-15T15:01:38.350" v="1460" actId="962"/>
          <ac:picMkLst>
            <pc:docMk/>
            <pc:sldMk cId="2011447300" sldId="440"/>
            <ac:picMk id="4" creationId="{1EB402BE-5248-4057-B106-D4781D977344}"/>
          </ac:picMkLst>
        </pc:picChg>
      </pc:sldChg>
      <pc:sldChg chg="addSp modSp mod">
        <pc:chgData name="Whittaker, Justin" userId="c37b57cc-98e0-4448-b4c5-8fbbb48bf306" providerId="ADAL" clId="{EF9BC9DC-423F-46CB-B31F-CE0C0EDCFBCD}" dt="2026-07-17T12:39:50.353" v="3119" actId="13244"/>
        <pc:sldMkLst>
          <pc:docMk/>
          <pc:sldMk cId="1325763591" sldId="441"/>
        </pc:sldMkLst>
        <pc:spChg chg="add mod">
          <ac:chgData name="Whittaker, Justin" userId="c37b57cc-98e0-4448-b4c5-8fbbb48bf306" providerId="ADAL" clId="{EF9BC9DC-423F-46CB-B31F-CE0C0EDCFBCD}" dt="2026-07-17T12:39:27.058" v="3117" actId="13244"/>
          <ac:spMkLst>
            <pc:docMk/>
            <pc:sldMk cId="1325763591" sldId="441"/>
            <ac:spMk id="2" creationId="{271A76C9-A1A0-ADFD-FA1A-DC153C19E9B3}"/>
          </ac:spMkLst>
        </pc:spChg>
        <pc:spChg chg="mod">
          <ac:chgData name="Whittaker, Justin" userId="c37b57cc-98e0-4448-b4c5-8fbbb48bf306" providerId="ADAL" clId="{EF9BC9DC-423F-46CB-B31F-CE0C0EDCFBCD}" dt="2026-07-17T12:39:50.353" v="3119" actId="13244"/>
          <ac:spMkLst>
            <pc:docMk/>
            <pc:sldMk cId="1325763591" sldId="441"/>
            <ac:spMk id="4" creationId="{00000000-0000-0000-0000-000000000000}"/>
          </ac:spMkLst>
        </pc:spChg>
        <pc:spChg chg="mod">
          <ac:chgData name="Whittaker, Justin" userId="c37b57cc-98e0-4448-b4c5-8fbbb48bf306" providerId="ADAL" clId="{EF9BC9DC-423F-46CB-B31F-CE0C0EDCFBCD}" dt="2026-07-17T12:39:24.122" v="3116" actId="13244"/>
          <ac:spMkLst>
            <pc:docMk/>
            <pc:sldMk cId="1325763591" sldId="441"/>
            <ac:spMk id="7" creationId="{00000000-0000-0000-0000-000000000000}"/>
          </ac:spMkLst>
        </pc:spChg>
        <pc:picChg chg="mod">
          <ac:chgData name="Whittaker, Justin" userId="c37b57cc-98e0-4448-b4c5-8fbbb48bf306" providerId="ADAL" clId="{EF9BC9DC-423F-46CB-B31F-CE0C0EDCFBCD}" dt="2026-07-17T12:39:18.738" v="3114" actId="13244"/>
          <ac:picMkLst>
            <pc:docMk/>
            <pc:sldMk cId="1325763591" sldId="441"/>
            <ac:picMk id="8" creationId="{3A20926B-0C79-413D-A99C-C88A7717966D}"/>
          </ac:picMkLst>
        </pc:picChg>
        <pc:picChg chg="mod">
          <ac:chgData name="Whittaker, Justin" userId="c37b57cc-98e0-4448-b4c5-8fbbb48bf306" providerId="ADAL" clId="{EF9BC9DC-423F-46CB-B31F-CE0C0EDCFBCD}" dt="2026-07-15T15:15:59.538" v="1483" actId="962"/>
          <ac:picMkLst>
            <pc:docMk/>
            <pc:sldMk cId="1325763591" sldId="441"/>
            <ac:picMk id="9" creationId="{00000000-0000-0000-0000-000000000000}"/>
          </ac:picMkLst>
        </pc:picChg>
        <pc:picChg chg="mod">
          <ac:chgData name="Whittaker, Justin" userId="c37b57cc-98e0-4448-b4c5-8fbbb48bf306" providerId="ADAL" clId="{EF9BC9DC-423F-46CB-B31F-CE0C0EDCFBCD}" dt="2026-07-17T12:39:35.106" v="3118" actId="13244"/>
          <ac:picMkLst>
            <pc:docMk/>
            <pc:sldMk cId="1325763591" sldId="441"/>
            <ac:picMk id="1034" creationId="{00000000-0000-0000-0000-000000000000}"/>
          </ac:picMkLst>
        </pc:picChg>
      </pc:sldChg>
      <pc:sldChg chg="addSp modSp mod">
        <pc:chgData name="Whittaker, Justin" userId="c37b57cc-98e0-4448-b4c5-8fbbb48bf306" providerId="ADAL" clId="{EF9BC9DC-423F-46CB-B31F-CE0C0EDCFBCD}" dt="2026-07-16T14:13:00.482" v="2063" actId="20577"/>
        <pc:sldMkLst>
          <pc:docMk/>
          <pc:sldMk cId="1994902817" sldId="443"/>
        </pc:sldMkLst>
        <pc:spChg chg="add mod">
          <ac:chgData name="Whittaker, Justin" userId="c37b57cc-98e0-4448-b4c5-8fbbb48bf306" providerId="ADAL" clId="{EF9BC9DC-423F-46CB-B31F-CE0C0EDCFBCD}" dt="2026-07-16T14:13:00.482" v="2063" actId="20577"/>
          <ac:spMkLst>
            <pc:docMk/>
            <pc:sldMk cId="1994902817" sldId="443"/>
            <ac:spMk id="28" creationId="{184CAB43-886A-4621-E041-FFEC9B78BF08}"/>
          </ac:spMkLst>
        </pc:spChg>
        <pc:picChg chg="mod ord">
          <ac:chgData name="Whittaker, Justin" userId="c37b57cc-98e0-4448-b4c5-8fbbb48bf306" providerId="ADAL" clId="{EF9BC9DC-423F-46CB-B31F-CE0C0EDCFBCD}" dt="2026-07-15T18:59:13.984" v="1548" actId="962"/>
          <ac:picMkLst>
            <pc:docMk/>
            <pc:sldMk cId="1994902817" sldId="443"/>
            <ac:picMk id="2" creationId="{90C29049-F453-49D7-A78E-F3E673E70DAC}"/>
          </ac:picMkLst>
        </pc:picChg>
        <pc:picChg chg="mod ord">
          <ac:chgData name="Whittaker, Justin" userId="c37b57cc-98e0-4448-b4c5-8fbbb48bf306" providerId="ADAL" clId="{EF9BC9DC-423F-46CB-B31F-CE0C0EDCFBCD}" dt="2026-07-15T18:58:24.167" v="1546" actId="962"/>
          <ac:picMkLst>
            <pc:docMk/>
            <pc:sldMk cId="1994902817" sldId="443"/>
            <ac:picMk id="3" creationId="{DD69E72F-6DDD-45BC-A927-C8942265D304}"/>
          </ac:picMkLst>
        </pc:picChg>
        <pc:picChg chg="mod ord">
          <ac:chgData name="Whittaker, Justin" userId="c37b57cc-98e0-4448-b4c5-8fbbb48bf306" providerId="ADAL" clId="{EF9BC9DC-423F-46CB-B31F-CE0C0EDCFBCD}" dt="2026-07-15T18:57:27.510" v="1544" actId="962"/>
          <ac:picMkLst>
            <pc:docMk/>
            <pc:sldMk cId="1994902817" sldId="443"/>
            <ac:picMk id="4" creationId="{297A2E63-EE6F-41F4-BD51-84D6B3E0C35A}"/>
          </ac:picMkLst>
        </pc:picChg>
        <pc:picChg chg="mod">
          <ac:chgData name="Whittaker, Justin" userId="c37b57cc-98e0-4448-b4c5-8fbbb48bf306" providerId="ADAL" clId="{EF9BC9DC-423F-46CB-B31F-CE0C0EDCFBCD}" dt="2026-07-15T19:12:21.797" v="1580" actId="962"/>
          <ac:picMkLst>
            <pc:docMk/>
            <pc:sldMk cId="1994902817" sldId="443"/>
            <ac:picMk id="6" creationId="{00000000-0000-0000-0000-000000000000}"/>
          </ac:picMkLst>
        </pc:picChg>
        <pc:picChg chg="mod">
          <ac:chgData name="Whittaker, Justin" userId="c37b57cc-98e0-4448-b4c5-8fbbb48bf306" providerId="ADAL" clId="{EF9BC9DC-423F-46CB-B31F-CE0C0EDCFBCD}" dt="2026-07-15T19:11:16.701" v="1578" actId="962"/>
          <ac:picMkLst>
            <pc:docMk/>
            <pc:sldMk cId="1994902817" sldId="443"/>
            <ac:picMk id="7" creationId="{00000000-0000-0000-0000-000000000000}"/>
          </ac:picMkLst>
        </pc:picChg>
        <pc:picChg chg="mod ord">
          <ac:chgData name="Whittaker, Justin" userId="c37b57cc-98e0-4448-b4c5-8fbbb48bf306" providerId="ADAL" clId="{EF9BC9DC-423F-46CB-B31F-CE0C0EDCFBCD}" dt="2026-07-15T18:56:36.125" v="1542" actId="962"/>
          <ac:picMkLst>
            <pc:docMk/>
            <pc:sldMk cId="1994902817" sldId="443"/>
            <ac:picMk id="9" creationId="{5D57FCFA-567F-401C-95BE-D4B5114D445B}"/>
          </ac:picMkLst>
        </pc:picChg>
        <pc:picChg chg="mod ord">
          <ac:chgData name="Whittaker, Justin" userId="c37b57cc-98e0-4448-b4c5-8fbbb48bf306" providerId="ADAL" clId="{EF9BC9DC-423F-46CB-B31F-CE0C0EDCFBCD}" dt="2026-07-15T18:49:13.075" v="1538" actId="962"/>
          <ac:picMkLst>
            <pc:docMk/>
            <pc:sldMk cId="1994902817" sldId="443"/>
            <ac:picMk id="11" creationId="{D9B7A23E-6E5B-4E17-8203-FA7E4C688900}"/>
          </ac:picMkLst>
        </pc:picChg>
        <pc:picChg chg="mod">
          <ac:chgData name="Whittaker, Justin" userId="c37b57cc-98e0-4448-b4c5-8fbbb48bf306" providerId="ADAL" clId="{EF9BC9DC-423F-46CB-B31F-CE0C0EDCFBCD}" dt="2026-07-15T19:10:45.028" v="1576" actId="962"/>
          <ac:picMkLst>
            <pc:docMk/>
            <pc:sldMk cId="1994902817" sldId="443"/>
            <ac:picMk id="12" creationId="{00000000-0000-0000-0000-000000000000}"/>
          </ac:picMkLst>
        </pc:picChg>
        <pc:picChg chg="mod">
          <ac:chgData name="Whittaker, Justin" userId="c37b57cc-98e0-4448-b4c5-8fbbb48bf306" providerId="ADAL" clId="{EF9BC9DC-423F-46CB-B31F-CE0C0EDCFBCD}" dt="2026-07-15T19:09:40.709" v="1574" actId="962"/>
          <ac:picMkLst>
            <pc:docMk/>
            <pc:sldMk cId="1994902817" sldId="443"/>
            <ac:picMk id="14" creationId="{00000000-0000-0000-0000-000000000000}"/>
          </ac:picMkLst>
        </pc:picChg>
        <pc:picChg chg="mod">
          <ac:chgData name="Whittaker, Justin" userId="c37b57cc-98e0-4448-b4c5-8fbbb48bf306" providerId="ADAL" clId="{EF9BC9DC-423F-46CB-B31F-CE0C0EDCFBCD}" dt="2026-07-15T19:09:17.382" v="1572" actId="962"/>
          <ac:picMkLst>
            <pc:docMk/>
            <pc:sldMk cId="1994902817" sldId="443"/>
            <ac:picMk id="15" creationId="{00000000-0000-0000-0000-000000000000}"/>
          </ac:picMkLst>
        </pc:picChg>
        <pc:picChg chg="mod">
          <ac:chgData name="Whittaker, Justin" userId="c37b57cc-98e0-4448-b4c5-8fbbb48bf306" providerId="ADAL" clId="{EF9BC9DC-423F-46CB-B31F-CE0C0EDCFBCD}" dt="2026-07-15T19:08:08.831" v="1570" actId="962"/>
          <ac:picMkLst>
            <pc:docMk/>
            <pc:sldMk cId="1994902817" sldId="443"/>
            <ac:picMk id="16" creationId="{00000000-0000-0000-0000-000000000000}"/>
          </ac:picMkLst>
        </pc:picChg>
        <pc:picChg chg="mod">
          <ac:chgData name="Whittaker, Justin" userId="c37b57cc-98e0-4448-b4c5-8fbbb48bf306" providerId="ADAL" clId="{EF9BC9DC-423F-46CB-B31F-CE0C0EDCFBCD}" dt="2026-07-15T19:07:51.085" v="1568" actId="962"/>
          <ac:picMkLst>
            <pc:docMk/>
            <pc:sldMk cId="1994902817" sldId="443"/>
            <ac:picMk id="17" creationId="{00000000-0000-0000-0000-000000000000}"/>
          </ac:picMkLst>
        </pc:picChg>
        <pc:picChg chg="mod">
          <ac:chgData name="Whittaker, Justin" userId="c37b57cc-98e0-4448-b4c5-8fbbb48bf306" providerId="ADAL" clId="{EF9BC9DC-423F-46CB-B31F-CE0C0EDCFBCD}" dt="2026-07-15T19:07:08.652" v="1566" actId="962"/>
          <ac:picMkLst>
            <pc:docMk/>
            <pc:sldMk cId="1994902817" sldId="443"/>
            <ac:picMk id="18" creationId="{00000000-0000-0000-0000-000000000000}"/>
          </ac:picMkLst>
        </pc:picChg>
        <pc:picChg chg="mod">
          <ac:chgData name="Whittaker, Justin" userId="c37b57cc-98e0-4448-b4c5-8fbbb48bf306" providerId="ADAL" clId="{EF9BC9DC-423F-46CB-B31F-CE0C0EDCFBCD}" dt="2026-07-15T19:06:36.853" v="1564" actId="962"/>
          <ac:picMkLst>
            <pc:docMk/>
            <pc:sldMk cId="1994902817" sldId="443"/>
            <ac:picMk id="19" creationId="{00000000-0000-0000-0000-000000000000}"/>
          </ac:picMkLst>
        </pc:picChg>
        <pc:picChg chg="mod">
          <ac:chgData name="Whittaker, Justin" userId="c37b57cc-98e0-4448-b4c5-8fbbb48bf306" providerId="ADAL" clId="{EF9BC9DC-423F-46CB-B31F-CE0C0EDCFBCD}" dt="2026-07-15T19:05:47.843" v="1562" actId="962"/>
          <ac:picMkLst>
            <pc:docMk/>
            <pc:sldMk cId="1994902817" sldId="443"/>
            <ac:picMk id="20" creationId="{00000000-0000-0000-0000-000000000000}"/>
          </ac:picMkLst>
        </pc:picChg>
        <pc:picChg chg="mod">
          <ac:chgData name="Whittaker, Justin" userId="c37b57cc-98e0-4448-b4c5-8fbbb48bf306" providerId="ADAL" clId="{EF9BC9DC-423F-46CB-B31F-CE0C0EDCFBCD}" dt="2026-07-15T19:05:15.943" v="1560" actId="962"/>
          <ac:picMkLst>
            <pc:docMk/>
            <pc:sldMk cId="1994902817" sldId="443"/>
            <ac:picMk id="21" creationId="{00000000-0000-0000-0000-000000000000}"/>
          </ac:picMkLst>
        </pc:picChg>
        <pc:picChg chg="mod">
          <ac:chgData name="Whittaker, Justin" userId="c37b57cc-98e0-4448-b4c5-8fbbb48bf306" providerId="ADAL" clId="{EF9BC9DC-423F-46CB-B31F-CE0C0EDCFBCD}" dt="2026-07-15T19:03:16.657" v="1558" actId="962"/>
          <ac:picMkLst>
            <pc:docMk/>
            <pc:sldMk cId="1994902817" sldId="443"/>
            <ac:picMk id="22" creationId="{00000000-0000-0000-0000-000000000000}"/>
          </ac:picMkLst>
        </pc:picChg>
        <pc:picChg chg="mod ord">
          <ac:chgData name="Whittaker, Justin" userId="c37b57cc-98e0-4448-b4c5-8fbbb48bf306" providerId="ADAL" clId="{EF9BC9DC-423F-46CB-B31F-CE0C0EDCFBCD}" dt="2026-07-15T19:02:57.641" v="1556" actId="962"/>
          <ac:picMkLst>
            <pc:docMk/>
            <pc:sldMk cId="1994902817" sldId="443"/>
            <ac:picMk id="23" creationId="{00000000-0000-0000-0000-000000000000}"/>
          </ac:picMkLst>
        </pc:picChg>
        <pc:picChg chg="mod ord">
          <ac:chgData name="Whittaker, Justin" userId="c37b57cc-98e0-4448-b4c5-8fbbb48bf306" providerId="ADAL" clId="{EF9BC9DC-423F-46CB-B31F-CE0C0EDCFBCD}" dt="2026-07-15T19:02:35.979" v="1554" actId="962"/>
          <ac:picMkLst>
            <pc:docMk/>
            <pc:sldMk cId="1994902817" sldId="443"/>
            <ac:picMk id="24" creationId="{00000000-0000-0000-0000-000000000000}"/>
          </ac:picMkLst>
        </pc:picChg>
        <pc:picChg chg="mod ord">
          <ac:chgData name="Whittaker, Justin" userId="c37b57cc-98e0-4448-b4c5-8fbbb48bf306" providerId="ADAL" clId="{EF9BC9DC-423F-46CB-B31F-CE0C0EDCFBCD}" dt="2026-07-15T19:02:08.355" v="1552" actId="962"/>
          <ac:picMkLst>
            <pc:docMk/>
            <pc:sldMk cId="1994902817" sldId="443"/>
            <ac:picMk id="25" creationId="{00000000-0000-0000-0000-000000000000}"/>
          </ac:picMkLst>
        </pc:picChg>
        <pc:picChg chg="mod ord">
          <ac:chgData name="Whittaker, Justin" userId="c37b57cc-98e0-4448-b4c5-8fbbb48bf306" providerId="ADAL" clId="{EF9BC9DC-423F-46CB-B31F-CE0C0EDCFBCD}" dt="2026-07-15T19:01:11.659" v="1550" actId="962"/>
          <ac:picMkLst>
            <pc:docMk/>
            <pc:sldMk cId="1994902817" sldId="443"/>
            <ac:picMk id="26" creationId="{00000000-0000-0000-0000-000000000000}"/>
          </ac:picMkLst>
        </pc:picChg>
        <pc:picChg chg="mod ord">
          <ac:chgData name="Whittaker, Justin" userId="c37b57cc-98e0-4448-b4c5-8fbbb48bf306" providerId="ADAL" clId="{EF9BC9DC-423F-46CB-B31F-CE0C0EDCFBCD}" dt="2026-07-15T18:49:58.267" v="1540" actId="962"/>
          <ac:picMkLst>
            <pc:docMk/>
            <pc:sldMk cId="1994902817" sldId="443"/>
            <ac:picMk id="27" creationId="{D0BD0639-0509-4A76-B0A6-80299B23E0F3}"/>
          </ac:picMkLst>
        </pc:picChg>
        <pc:picChg chg="mod ord">
          <ac:chgData name="Whittaker, Justin" userId="c37b57cc-98e0-4448-b4c5-8fbbb48bf306" providerId="ADAL" clId="{EF9BC9DC-423F-46CB-B31F-CE0C0EDCFBCD}" dt="2026-07-15T18:46:44.546" v="1536" actId="962"/>
          <ac:picMkLst>
            <pc:docMk/>
            <pc:sldMk cId="1994902817" sldId="443"/>
            <ac:picMk id="29" creationId="{30530C33-62E9-4926-B8C4-A3114F6AA665}"/>
          </ac:picMkLst>
        </pc:picChg>
        <pc:picChg chg="mod">
          <ac:chgData name="Whittaker, Justin" userId="c37b57cc-98e0-4448-b4c5-8fbbb48bf306" providerId="ADAL" clId="{EF9BC9DC-423F-46CB-B31F-CE0C0EDCFBCD}" dt="2026-07-15T18:31:42.942" v="1534" actId="962"/>
          <ac:picMkLst>
            <pc:docMk/>
            <pc:sldMk cId="1994902817" sldId="443"/>
            <ac:picMk id="30" creationId="{CC375478-0E6B-4FAF-96E9-EB6DB918831D}"/>
          </ac:picMkLst>
        </pc:picChg>
      </pc:sldChg>
      <pc:sldChg chg="modSp mod">
        <pc:chgData name="Whittaker, Justin" userId="c37b57cc-98e0-4448-b4c5-8fbbb48bf306" providerId="ADAL" clId="{EF9BC9DC-423F-46CB-B31F-CE0C0EDCFBCD}" dt="2026-07-16T12:13:00.951" v="1628" actId="962"/>
        <pc:sldMkLst>
          <pc:docMk/>
          <pc:sldMk cId="2091872971" sldId="444"/>
        </pc:sldMkLst>
        <pc:picChg chg="mod">
          <ac:chgData name="Whittaker, Justin" userId="c37b57cc-98e0-4448-b4c5-8fbbb48bf306" providerId="ADAL" clId="{EF9BC9DC-423F-46CB-B31F-CE0C0EDCFBCD}" dt="2026-07-16T12:13:00.951" v="1628" actId="962"/>
          <ac:picMkLst>
            <pc:docMk/>
            <pc:sldMk cId="2091872971" sldId="444"/>
            <ac:picMk id="8" creationId="{1086A2F5-6C52-4501-B4E4-AB2ADEAC83CB}"/>
          </ac:picMkLst>
        </pc:picChg>
        <pc:picChg chg="mod">
          <ac:chgData name="Whittaker, Justin" userId="c37b57cc-98e0-4448-b4c5-8fbbb48bf306" providerId="ADAL" clId="{EF9BC9DC-423F-46CB-B31F-CE0C0EDCFBCD}" dt="2026-07-16T12:12:26.175" v="1623" actId="962"/>
          <ac:picMkLst>
            <pc:docMk/>
            <pc:sldMk cId="2091872971" sldId="444"/>
            <ac:picMk id="12" creationId="{00000000-0000-0000-0000-000000000000}"/>
          </ac:picMkLst>
        </pc:picChg>
        <pc:picChg chg="mod">
          <ac:chgData name="Whittaker, Justin" userId="c37b57cc-98e0-4448-b4c5-8fbbb48bf306" providerId="ADAL" clId="{EF9BC9DC-423F-46CB-B31F-CE0C0EDCFBCD}" dt="2026-07-16T12:12:41.911" v="1625" actId="962"/>
          <ac:picMkLst>
            <pc:docMk/>
            <pc:sldMk cId="2091872971" sldId="444"/>
            <ac:picMk id="13" creationId="{00000000-0000-0000-0000-000000000000}"/>
          </ac:picMkLst>
        </pc:picChg>
        <pc:picChg chg="mod ord">
          <ac:chgData name="Whittaker, Justin" userId="c37b57cc-98e0-4448-b4c5-8fbbb48bf306" providerId="ADAL" clId="{EF9BC9DC-423F-46CB-B31F-CE0C0EDCFBCD}" dt="2026-07-16T12:12:59.169" v="1627" actId="962"/>
          <ac:picMkLst>
            <pc:docMk/>
            <pc:sldMk cId="2091872971" sldId="444"/>
            <ac:picMk id="14" creationId="{00000000-0000-0000-0000-000000000000}"/>
          </ac:picMkLst>
        </pc:picChg>
      </pc:sldChg>
      <pc:sldChg chg="modSp mod">
        <pc:chgData name="Whittaker, Justin" userId="c37b57cc-98e0-4448-b4c5-8fbbb48bf306" providerId="ADAL" clId="{EF9BC9DC-423F-46CB-B31F-CE0C0EDCFBCD}" dt="2026-07-16T12:40:19.212" v="1680" actId="962"/>
        <pc:sldMkLst>
          <pc:docMk/>
          <pc:sldMk cId="1059528162" sldId="447"/>
        </pc:sldMkLst>
        <pc:picChg chg="mod">
          <ac:chgData name="Whittaker, Justin" userId="c37b57cc-98e0-4448-b4c5-8fbbb48bf306" providerId="ADAL" clId="{EF9BC9DC-423F-46CB-B31F-CE0C0EDCFBCD}" dt="2026-07-16T12:40:18.249" v="1679" actId="962"/>
          <ac:picMkLst>
            <pc:docMk/>
            <pc:sldMk cId="1059528162" sldId="447"/>
            <ac:picMk id="4" creationId="{00000000-0000-0000-0000-000000000000}"/>
          </ac:picMkLst>
        </pc:picChg>
        <pc:picChg chg="mod">
          <ac:chgData name="Whittaker, Justin" userId="c37b57cc-98e0-4448-b4c5-8fbbb48bf306" providerId="ADAL" clId="{EF9BC9DC-423F-46CB-B31F-CE0C0EDCFBCD}" dt="2026-07-16T12:40:19.212" v="1680" actId="962"/>
          <ac:picMkLst>
            <pc:docMk/>
            <pc:sldMk cId="1059528162" sldId="447"/>
            <ac:picMk id="6" creationId="{12DBC34B-2736-4496-B48E-62D546657083}"/>
          </ac:picMkLst>
        </pc:picChg>
      </pc:sldChg>
      <pc:sldChg chg="modSp mod">
        <pc:chgData name="Whittaker, Justin" userId="c37b57cc-98e0-4448-b4c5-8fbbb48bf306" providerId="ADAL" clId="{EF9BC9DC-423F-46CB-B31F-CE0C0EDCFBCD}" dt="2026-07-16T12:40:20.847" v="1681" actId="962"/>
        <pc:sldMkLst>
          <pc:docMk/>
          <pc:sldMk cId="2777655932" sldId="448"/>
        </pc:sldMkLst>
        <pc:picChg chg="mod">
          <ac:chgData name="Whittaker, Justin" userId="c37b57cc-98e0-4448-b4c5-8fbbb48bf306" providerId="ADAL" clId="{EF9BC9DC-423F-46CB-B31F-CE0C0EDCFBCD}" dt="2026-07-16T12:40:20.847" v="1681" actId="962"/>
          <ac:picMkLst>
            <pc:docMk/>
            <pc:sldMk cId="2777655932" sldId="448"/>
            <ac:picMk id="7" creationId="{397AA733-43DC-41C2-8182-034107A9873C}"/>
          </ac:picMkLst>
        </pc:picChg>
      </pc:sldChg>
      <pc:sldChg chg="addSp modSp mod">
        <pc:chgData name="Whittaker, Justin" userId="c37b57cc-98e0-4448-b4c5-8fbbb48bf306" providerId="ADAL" clId="{EF9BC9DC-423F-46CB-B31F-CE0C0EDCFBCD}" dt="2026-07-17T18:24:55.783" v="4010" actId="13244"/>
        <pc:sldMkLst>
          <pc:docMk/>
          <pc:sldMk cId="4131721361" sldId="449"/>
        </pc:sldMkLst>
        <pc:spChg chg="add mod">
          <ac:chgData name="Whittaker, Justin" userId="c37b57cc-98e0-4448-b4c5-8fbbb48bf306" providerId="ADAL" clId="{EF9BC9DC-423F-46CB-B31F-CE0C0EDCFBCD}" dt="2026-07-17T12:31:53.482" v="3098" actId="13244"/>
          <ac:spMkLst>
            <pc:docMk/>
            <pc:sldMk cId="4131721361" sldId="449"/>
            <ac:spMk id="2" creationId="{16FA3F7B-1091-AAD0-F5DC-9E088C61FB84}"/>
          </ac:spMkLst>
        </pc:spChg>
        <pc:spChg chg="mod">
          <ac:chgData name="Whittaker, Justin" userId="c37b57cc-98e0-4448-b4c5-8fbbb48bf306" providerId="ADAL" clId="{EF9BC9DC-423F-46CB-B31F-CE0C0EDCFBCD}" dt="2026-07-17T12:31:58.825" v="3100" actId="13244"/>
          <ac:spMkLst>
            <pc:docMk/>
            <pc:sldMk cId="4131721361" sldId="449"/>
            <ac:spMk id="11" creationId="{00000000-0000-0000-0000-000000000000}"/>
          </ac:spMkLst>
        </pc:spChg>
        <pc:picChg chg="mod">
          <ac:chgData name="Whittaker, Justin" userId="c37b57cc-98e0-4448-b4c5-8fbbb48bf306" providerId="ADAL" clId="{EF9BC9DC-423F-46CB-B31F-CE0C0EDCFBCD}" dt="2026-07-17T12:32:02.266" v="3101" actId="13244"/>
          <ac:picMkLst>
            <pc:docMk/>
            <pc:sldMk cId="4131721361" sldId="449"/>
            <ac:picMk id="7" creationId="{130274D9-F747-4118-B5C5-FEE7D7E3A102}"/>
          </ac:picMkLst>
        </pc:picChg>
        <pc:picChg chg="mod">
          <ac:chgData name="Whittaker, Justin" userId="c37b57cc-98e0-4448-b4c5-8fbbb48bf306" providerId="ADAL" clId="{EF9BC9DC-423F-46CB-B31F-CE0C0EDCFBCD}" dt="2026-07-15T15:09:46.684" v="1467" actId="962"/>
          <ac:picMkLst>
            <pc:docMk/>
            <pc:sldMk cId="4131721361" sldId="449"/>
            <ac:picMk id="8" creationId="{EACB8498-5668-48F4-8C78-C95E4A580FD2}"/>
          </ac:picMkLst>
        </pc:picChg>
        <pc:picChg chg="mod">
          <ac:chgData name="Whittaker, Justin" userId="c37b57cc-98e0-4448-b4c5-8fbbb48bf306" providerId="ADAL" clId="{EF9BC9DC-423F-46CB-B31F-CE0C0EDCFBCD}" dt="2026-07-15T15:09:48.152" v="1468" actId="962"/>
          <ac:picMkLst>
            <pc:docMk/>
            <pc:sldMk cId="4131721361" sldId="449"/>
            <ac:picMk id="9" creationId="{0287A606-0DD5-4FF2-ACC2-77DDBF7D87D4}"/>
          </ac:picMkLst>
        </pc:picChg>
        <pc:picChg chg="mod">
          <ac:chgData name="Whittaker, Justin" userId="c37b57cc-98e0-4448-b4c5-8fbbb48bf306" providerId="ADAL" clId="{EF9BC9DC-423F-46CB-B31F-CE0C0EDCFBCD}" dt="2026-07-17T18:24:55.783" v="4010" actId="13244"/>
          <ac:picMkLst>
            <pc:docMk/>
            <pc:sldMk cId="4131721361" sldId="449"/>
            <ac:picMk id="2050" creationId="{00000000-0000-0000-0000-000000000000}"/>
          </ac:picMkLst>
        </pc:picChg>
      </pc:sldChg>
      <pc:sldChg chg="addSp delSp modSp mod modAnim">
        <pc:chgData name="Whittaker, Justin" userId="c37b57cc-98e0-4448-b4c5-8fbbb48bf306" providerId="ADAL" clId="{EF9BC9DC-423F-46CB-B31F-CE0C0EDCFBCD}" dt="2026-07-17T13:26:41.351" v="3514" actId="13244"/>
        <pc:sldMkLst>
          <pc:docMk/>
          <pc:sldMk cId="3162766110" sldId="450"/>
        </pc:sldMkLst>
        <pc:spChg chg="add mod">
          <ac:chgData name="Whittaker, Justin" userId="c37b57cc-98e0-4448-b4c5-8fbbb48bf306" providerId="ADAL" clId="{EF9BC9DC-423F-46CB-B31F-CE0C0EDCFBCD}" dt="2026-07-17T13:23:25.685" v="3489" actId="962"/>
          <ac:spMkLst>
            <pc:docMk/>
            <pc:sldMk cId="3162766110" sldId="450"/>
            <ac:spMk id="2" creationId="{C0FD0BF6-DADE-3EFB-32AE-730F04E3DFB2}"/>
          </ac:spMkLst>
        </pc:spChg>
        <pc:spChg chg="add mod">
          <ac:chgData name="Whittaker, Justin" userId="c37b57cc-98e0-4448-b4c5-8fbbb48bf306" providerId="ADAL" clId="{EF9BC9DC-423F-46CB-B31F-CE0C0EDCFBCD}" dt="2026-07-17T13:25:35.423" v="3504"/>
          <ac:spMkLst>
            <pc:docMk/>
            <pc:sldMk cId="3162766110" sldId="450"/>
            <ac:spMk id="3" creationId="{1F2FB09F-428E-EE13-9A8C-141D300BA50C}"/>
          </ac:spMkLst>
        </pc:spChg>
        <pc:spChg chg="add mod">
          <ac:chgData name="Whittaker, Justin" userId="c37b57cc-98e0-4448-b4c5-8fbbb48bf306" providerId="ADAL" clId="{EF9BC9DC-423F-46CB-B31F-CE0C0EDCFBCD}" dt="2026-07-17T13:26:03.906" v="3506" actId="767"/>
          <ac:spMkLst>
            <pc:docMk/>
            <pc:sldMk cId="3162766110" sldId="450"/>
            <ac:spMk id="6" creationId="{F5D649E4-79BA-EC70-049E-470BB9A8F646}"/>
          </ac:spMkLst>
        </pc:spChg>
        <pc:spChg chg="mod">
          <ac:chgData name="Whittaker, Justin" userId="c37b57cc-98e0-4448-b4c5-8fbbb48bf306" providerId="ADAL" clId="{EF9BC9DC-423F-46CB-B31F-CE0C0EDCFBCD}" dt="2026-07-17T13:26:41.351" v="3514" actId="13244"/>
          <ac:spMkLst>
            <pc:docMk/>
            <pc:sldMk cId="3162766110" sldId="450"/>
            <ac:spMk id="8" creationId="{00000000-0000-0000-0000-000000000000}"/>
          </ac:spMkLst>
        </pc:spChg>
        <pc:spChg chg="add mod">
          <ac:chgData name="Whittaker, Justin" userId="c37b57cc-98e0-4448-b4c5-8fbbb48bf306" providerId="ADAL" clId="{EF9BC9DC-423F-46CB-B31F-CE0C0EDCFBCD}" dt="2026-07-17T13:26:39.647" v="3513" actId="13244"/>
          <ac:spMkLst>
            <pc:docMk/>
            <pc:sldMk cId="3162766110" sldId="450"/>
            <ac:spMk id="9" creationId="{5B0BB7F0-C23D-B1C7-2643-CA09646DF6E4}"/>
          </ac:spMkLst>
        </pc:spChg>
        <pc:spChg chg="add del mod">
          <ac:chgData name="Whittaker, Justin" userId="c37b57cc-98e0-4448-b4c5-8fbbb48bf306" providerId="ADAL" clId="{EF9BC9DC-423F-46CB-B31F-CE0C0EDCFBCD}" dt="2026-07-17T13:26:34.346" v="3511" actId="21"/>
          <ac:spMkLst>
            <pc:docMk/>
            <pc:sldMk cId="3162766110" sldId="450"/>
            <ac:spMk id="10" creationId="{00000000-0000-0000-0000-000000000000}"/>
          </ac:spMkLst>
        </pc:spChg>
        <pc:picChg chg="mod">
          <ac:chgData name="Whittaker, Justin" userId="c37b57cc-98e0-4448-b4c5-8fbbb48bf306" providerId="ADAL" clId="{EF9BC9DC-423F-46CB-B31F-CE0C0EDCFBCD}" dt="2026-07-17T13:25:24.918" v="3500" actId="13244"/>
          <ac:picMkLst>
            <pc:docMk/>
            <pc:sldMk cId="3162766110" sldId="450"/>
            <ac:picMk id="4" creationId="{00000000-0000-0000-0000-000000000000}"/>
          </ac:picMkLst>
        </pc:picChg>
        <pc:picChg chg="mod">
          <ac:chgData name="Whittaker, Justin" userId="c37b57cc-98e0-4448-b4c5-8fbbb48bf306" providerId="ADAL" clId="{EF9BC9DC-423F-46CB-B31F-CE0C0EDCFBCD}" dt="2026-07-17T13:23:21.486" v="3488" actId="13244"/>
          <ac:picMkLst>
            <pc:docMk/>
            <pc:sldMk cId="3162766110" sldId="450"/>
            <ac:picMk id="5" creationId="{36D0854C-726D-41D0-98B0-69310223B27A}"/>
          </ac:picMkLst>
        </pc:picChg>
      </pc:sldChg>
      <pc:sldChg chg="addSp delSp modSp mod modAnim">
        <pc:chgData name="Whittaker, Justin" userId="c37b57cc-98e0-4448-b4c5-8fbbb48bf306" providerId="ADAL" clId="{EF9BC9DC-423F-46CB-B31F-CE0C0EDCFBCD}" dt="2026-07-17T14:08:08.952" v="3741" actId="962"/>
        <pc:sldMkLst>
          <pc:docMk/>
          <pc:sldMk cId="3296264728" sldId="451"/>
        </pc:sldMkLst>
        <pc:spChg chg="add mod">
          <ac:chgData name="Whittaker, Justin" userId="c37b57cc-98e0-4448-b4c5-8fbbb48bf306" providerId="ADAL" clId="{EF9BC9DC-423F-46CB-B31F-CE0C0EDCFBCD}" dt="2026-07-17T13:34:28.159" v="3539" actId="13244"/>
          <ac:spMkLst>
            <pc:docMk/>
            <pc:sldMk cId="3296264728" sldId="451"/>
            <ac:spMk id="2" creationId="{5C60539F-6519-6BF7-C227-3392FBAE5AA7}"/>
          </ac:spMkLst>
        </pc:spChg>
        <pc:spChg chg="add mod">
          <ac:chgData name="Whittaker, Justin" userId="c37b57cc-98e0-4448-b4c5-8fbbb48bf306" providerId="ADAL" clId="{EF9BC9DC-423F-46CB-B31F-CE0C0EDCFBCD}" dt="2026-07-17T13:46:19.527" v="3553" actId="13244"/>
          <ac:spMkLst>
            <pc:docMk/>
            <pc:sldMk cId="3296264728" sldId="451"/>
            <ac:spMk id="4" creationId="{C07B1508-B217-8835-3816-888851E9844B}"/>
          </ac:spMkLst>
        </pc:spChg>
        <pc:spChg chg="mod">
          <ac:chgData name="Whittaker, Justin" userId="c37b57cc-98e0-4448-b4c5-8fbbb48bf306" providerId="ADAL" clId="{EF9BC9DC-423F-46CB-B31F-CE0C0EDCFBCD}" dt="2026-07-17T13:50:29.719" v="3559" actId="13244"/>
          <ac:spMkLst>
            <pc:docMk/>
            <pc:sldMk cId="3296264728" sldId="451"/>
            <ac:spMk id="9" creationId="{00000000-0000-0000-0000-000000000000}"/>
          </ac:spMkLst>
        </pc:spChg>
        <pc:spChg chg="mod">
          <ac:chgData name="Whittaker, Justin" userId="c37b57cc-98e0-4448-b4c5-8fbbb48bf306" providerId="ADAL" clId="{EF9BC9DC-423F-46CB-B31F-CE0C0EDCFBCD}" dt="2026-07-17T14:00:35.457" v="3564" actId="13244"/>
          <ac:spMkLst>
            <pc:docMk/>
            <pc:sldMk cId="3296264728" sldId="451"/>
            <ac:spMk id="23" creationId="{00000000-0000-0000-0000-000000000000}"/>
          </ac:spMkLst>
        </pc:spChg>
        <pc:spChg chg="del">
          <ac:chgData name="Whittaker, Justin" userId="c37b57cc-98e0-4448-b4c5-8fbbb48bf306" providerId="ADAL" clId="{EF9BC9DC-423F-46CB-B31F-CE0C0EDCFBCD}" dt="2026-07-17T13:34:59.133" v="3546" actId="21"/>
          <ac:spMkLst>
            <pc:docMk/>
            <pc:sldMk cId="3296264728" sldId="451"/>
            <ac:spMk id="24" creationId="{00000000-0000-0000-0000-000000000000}"/>
          </ac:spMkLst>
        </pc:spChg>
        <pc:grpChg chg="add mod">
          <ac:chgData name="Whittaker, Justin" userId="c37b57cc-98e0-4448-b4c5-8fbbb48bf306" providerId="ADAL" clId="{EF9BC9DC-423F-46CB-B31F-CE0C0EDCFBCD}" dt="2026-07-17T14:08:08.952" v="3741" actId="962"/>
          <ac:grpSpMkLst>
            <pc:docMk/>
            <pc:sldMk cId="3296264728" sldId="451"/>
            <ac:grpSpMk id="8" creationId="{6DBB01C0-E332-E84F-4D2C-340849B5177E}"/>
          </ac:grpSpMkLst>
        </pc:grpChg>
        <pc:picChg chg="add del mod">
          <ac:chgData name="Whittaker, Justin" userId="c37b57cc-98e0-4448-b4c5-8fbbb48bf306" providerId="ADAL" clId="{EF9BC9DC-423F-46CB-B31F-CE0C0EDCFBCD}" dt="2026-07-17T13:51:45.868" v="3562" actId="21"/>
          <ac:picMkLst>
            <pc:docMk/>
            <pc:sldMk cId="3296264728" sldId="451"/>
            <ac:picMk id="5" creationId="{AEAD8EDC-C4AE-7947-D665-AE2EC27A3BCB}"/>
          </ac:picMkLst>
        </pc:picChg>
        <pc:picChg chg="add mod">
          <ac:chgData name="Whittaker, Justin" userId="c37b57cc-98e0-4448-b4c5-8fbbb48bf306" providerId="ADAL" clId="{EF9BC9DC-423F-46CB-B31F-CE0C0EDCFBCD}" dt="2026-07-17T14:01:43.667" v="3572" actId="962"/>
          <ac:picMkLst>
            <pc:docMk/>
            <pc:sldMk cId="3296264728" sldId="451"/>
            <ac:picMk id="7" creationId="{4DD98839-16B4-B711-59F3-66B7E7213C25}"/>
          </ac:picMkLst>
        </pc:picChg>
        <pc:picChg chg="mod">
          <ac:chgData name="Whittaker, Justin" userId="c37b57cc-98e0-4448-b4c5-8fbbb48bf306" providerId="ADAL" clId="{EF9BC9DC-423F-46CB-B31F-CE0C0EDCFBCD}" dt="2026-07-17T14:07:24.245" v="3573" actId="164"/>
          <ac:picMkLst>
            <pc:docMk/>
            <pc:sldMk cId="3296264728" sldId="451"/>
            <ac:picMk id="10" creationId="{00000000-0000-0000-0000-000000000000}"/>
          </ac:picMkLst>
        </pc:picChg>
        <pc:picChg chg="del mod">
          <ac:chgData name="Whittaker, Justin" userId="c37b57cc-98e0-4448-b4c5-8fbbb48bf306" providerId="ADAL" clId="{EF9BC9DC-423F-46CB-B31F-CE0C0EDCFBCD}" dt="2026-07-17T14:01:27.255" v="3568" actId="478"/>
          <ac:picMkLst>
            <pc:docMk/>
            <pc:sldMk cId="3296264728" sldId="451"/>
            <ac:picMk id="11" creationId="{9CB2EF6D-0DA0-473E-BDBF-AB276841040E}"/>
          </ac:picMkLst>
        </pc:picChg>
        <pc:picChg chg="mod">
          <ac:chgData name="Whittaker, Justin" userId="c37b57cc-98e0-4448-b4c5-8fbbb48bf306" providerId="ADAL" clId="{EF9BC9DC-423F-46CB-B31F-CE0C0EDCFBCD}" dt="2026-07-17T14:07:24.245" v="3573" actId="164"/>
          <ac:picMkLst>
            <pc:docMk/>
            <pc:sldMk cId="3296264728" sldId="451"/>
            <ac:picMk id="1026" creationId="{00000000-0000-0000-0000-000000000000}"/>
          </ac:picMkLst>
        </pc:picChg>
      </pc:sldChg>
      <pc:sldChg chg="modSp mod">
        <pc:chgData name="Whittaker, Justin" userId="c37b57cc-98e0-4448-b4c5-8fbbb48bf306" providerId="ADAL" clId="{EF9BC9DC-423F-46CB-B31F-CE0C0EDCFBCD}" dt="2026-07-16T13:26:04.412" v="1851" actId="962"/>
        <pc:sldMkLst>
          <pc:docMk/>
          <pc:sldMk cId="3449969169" sldId="452"/>
        </pc:sldMkLst>
        <pc:picChg chg="mod">
          <ac:chgData name="Whittaker, Justin" userId="c37b57cc-98e0-4448-b4c5-8fbbb48bf306" providerId="ADAL" clId="{EF9BC9DC-423F-46CB-B31F-CE0C0EDCFBCD}" dt="2026-07-16T13:26:04.412" v="1851" actId="962"/>
          <ac:picMkLst>
            <pc:docMk/>
            <pc:sldMk cId="3449969169" sldId="452"/>
            <ac:picMk id="3" creationId="{23B72A9D-4EB6-46C6-BA23-233161062BBD}"/>
          </ac:picMkLst>
        </pc:picChg>
      </pc:sldChg>
      <pc:sldChg chg="addSp delSp modSp mod modAnim">
        <pc:chgData name="Whittaker, Justin" userId="c37b57cc-98e0-4448-b4c5-8fbbb48bf306" providerId="ADAL" clId="{EF9BC9DC-423F-46CB-B31F-CE0C0EDCFBCD}" dt="2026-07-17T18:48:57.422" v="4028" actId="478"/>
        <pc:sldMkLst>
          <pc:docMk/>
          <pc:sldMk cId="3876009342" sldId="454"/>
        </pc:sldMkLst>
        <pc:spChg chg="mod">
          <ac:chgData name="Whittaker, Justin" userId="c37b57cc-98e0-4448-b4c5-8fbbb48bf306" providerId="ADAL" clId="{EF9BC9DC-423F-46CB-B31F-CE0C0EDCFBCD}" dt="2026-07-17T14:58:46.372" v="3927" actId="13244"/>
          <ac:spMkLst>
            <pc:docMk/>
            <pc:sldMk cId="3876009342" sldId="454"/>
            <ac:spMk id="3" creationId="{00000000-0000-0000-0000-000000000000}"/>
          </ac:spMkLst>
        </pc:spChg>
        <pc:spChg chg="add mod">
          <ac:chgData name="Whittaker, Justin" userId="c37b57cc-98e0-4448-b4c5-8fbbb48bf306" providerId="ADAL" clId="{EF9BC9DC-423F-46CB-B31F-CE0C0EDCFBCD}" dt="2026-07-17T14:46:51.109" v="3918" actId="13244"/>
          <ac:spMkLst>
            <pc:docMk/>
            <pc:sldMk cId="3876009342" sldId="454"/>
            <ac:spMk id="4" creationId="{BADA2282-A930-E4B5-B032-A9C944420B20}"/>
          </ac:spMkLst>
        </pc:spChg>
        <pc:spChg chg="del mod">
          <ac:chgData name="Whittaker, Justin" userId="c37b57cc-98e0-4448-b4c5-8fbbb48bf306" providerId="ADAL" clId="{EF9BC9DC-423F-46CB-B31F-CE0C0EDCFBCD}" dt="2026-07-17T15:20:39.384" v="3938" actId="478"/>
          <ac:spMkLst>
            <pc:docMk/>
            <pc:sldMk cId="3876009342" sldId="454"/>
            <ac:spMk id="9" creationId="{00000000-0000-0000-0000-000000000000}"/>
          </ac:spMkLst>
        </pc:spChg>
        <pc:spChg chg="add del mod">
          <ac:chgData name="Whittaker, Justin" userId="c37b57cc-98e0-4448-b4c5-8fbbb48bf306" providerId="ADAL" clId="{EF9BC9DC-423F-46CB-B31F-CE0C0EDCFBCD}" dt="2026-07-17T15:20:44.004" v="3939" actId="478"/>
          <ac:spMkLst>
            <pc:docMk/>
            <pc:sldMk cId="3876009342" sldId="454"/>
            <ac:spMk id="14" creationId="{93A58600-A733-B25D-CF27-76ED0EDB3F80}"/>
          </ac:spMkLst>
        </pc:spChg>
        <pc:spChg chg="mod">
          <ac:chgData name="Whittaker, Justin" userId="c37b57cc-98e0-4448-b4c5-8fbbb48bf306" providerId="ADAL" clId="{EF9BC9DC-423F-46CB-B31F-CE0C0EDCFBCD}" dt="2026-07-17T14:46:52.758" v="3919" actId="962"/>
          <ac:spMkLst>
            <pc:docMk/>
            <pc:sldMk cId="3876009342" sldId="454"/>
            <ac:spMk id="15" creationId="{00000000-0000-0000-0000-000000000000}"/>
          </ac:spMkLst>
        </pc:spChg>
        <pc:spChg chg="del">
          <ac:chgData name="Whittaker, Justin" userId="c37b57cc-98e0-4448-b4c5-8fbbb48bf306" providerId="ADAL" clId="{EF9BC9DC-423F-46CB-B31F-CE0C0EDCFBCD}" dt="2026-07-17T15:20:39.384" v="3938" actId="478"/>
          <ac:spMkLst>
            <pc:docMk/>
            <pc:sldMk cId="3876009342" sldId="454"/>
            <ac:spMk id="16" creationId="{00000000-0000-0000-0000-000000000000}"/>
          </ac:spMkLst>
        </pc:spChg>
        <pc:grpChg chg="add mod">
          <ac:chgData name="Whittaker, Justin" userId="c37b57cc-98e0-4448-b4c5-8fbbb48bf306" providerId="ADAL" clId="{EF9BC9DC-423F-46CB-B31F-CE0C0EDCFBCD}" dt="2026-07-17T14:59:25.256" v="3929" actId="962"/>
          <ac:grpSpMkLst>
            <pc:docMk/>
            <pc:sldMk cId="3876009342" sldId="454"/>
            <ac:grpSpMk id="5" creationId="{4B77BF6E-2E5A-D606-1DA9-4CCD999EF1FC}"/>
          </ac:grpSpMkLst>
        </pc:grpChg>
        <pc:picChg chg="mod">
          <ac:chgData name="Whittaker, Justin" userId="c37b57cc-98e0-4448-b4c5-8fbbb48bf306" providerId="ADAL" clId="{EF9BC9DC-423F-46CB-B31F-CE0C0EDCFBCD}" dt="2026-07-17T15:22:07.827" v="3950" actId="13244"/>
          <ac:picMkLst>
            <pc:docMk/>
            <pc:sldMk cId="3876009342" sldId="454"/>
            <ac:picMk id="2" creationId="{00000000-0000-0000-0000-000000000000}"/>
          </ac:picMkLst>
        </pc:picChg>
        <pc:picChg chg="add del mod">
          <ac:chgData name="Whittaker, Justin" userId="c37b57cc-98e0-4448-b4c5-8fbbb48bf306" providerId="ADAL" clId="{EF9BC9DC-423F-46CB-B31F-CE0C0EDCFBCD}" dt="2026-07-17T18:48:54.262" v="4027" actId="478"/>
          <ac:picMkLst>
            <pc:docMk/>
            <pc:sldMk cId="3876009342" sldId="454"/>
            <ac:picMk id="7" creationId="{BAD29755-7018-2DD9-2AFB-EF57FFF5089C}"/>
          </ac:picMkLst>
        </pc:picChg>
        <pc:picChg chg="mod">
          <ac:chgData name="Whittaker, Justin" userId="c37b57cc-98e0-4448-b4c5-8fbbb48bf306" providerId="ADAL" clId="{EF9BC9DC-423F-46CB-B31F-CE0C0EDCFBCD}" dt="2026-07-17T14:59:06.642" v="3928" actId="164"/>
          <ac:picMkLst>
            <pc:docMk/>
            <pc:sldMk cId="3876009342" sldId="454"/>
            <ac:picMk id="10" creationId="{00000000-0000-0000-0000-000000000000}"/>
          </ac:picMkLst>
        </pc:picChg>
        <pc:picChg chg="mod">
          <ac:chgData name="Whittaker, Justin" userId="c37b57cc-98e0-4448-b4c5-8fbbb48bf306" providerId="ADAL" clId="{EF9BC9DC-423F-46CB-B31F-CE0C0EDCFBCD}" dt="2026-07-17T14:59:06.642" v="3928" actId="164"/>
          <ac:picMkLst>
            <pc:docMk/>
            <pc:sldMk cId="3876009342" sldId="454"/>
            <ac:picMk id="11" creationId="{00000000-0000-0000-0000-000000000000}"/>
          </ac:picMkLst>
        </pc:picChg>
        <pc:picChg chg="mod">
          <ac:chgData name="Whittaker, Justin" userId="c37b57cc-98e0-4448-b4c5-8fbbb48bf306" providerId="ADAL" clId="{EF9BC9DC-423F-46CB-B31F-CE0C0EDCFBCD}" dt="2026-07-16T13:29:54.215" v="1895" actId="962"/>
          <ac:picMkLst>
            <pc:docMk/>
            <pc:sldMk cId="3876009342" sldId="454"/>
            <ac:picMk id="12" creationId="{E15736E9-4700-4B0F-96C1-77562BD5DD6B}"/>
          </ac:picMkLst>
        </pc:picChg>
        <pc:picChg chg="add del mod">
          <ac:chgData name="Whittaker, Justin" userId="c37b57cc-98e0-4448-b4c5-8fbbb48bf306" providerId="ADAL" clId="{EF9BC9DC-423F-46CB-B31F-CE0C0EDCFBCD}" dt="2026-07-17T18:48:57.422" v="4028" actId="478"/>
          <ac:picMkLst>
            <pc:docMk/>
            <pc:sldMk cId="3876009342" sldId="454"/>
            <ac:picMk id="13" creationId="{AC8DD32F-07A6-4D94-CB48-2E95FA3A043D}"/>
          </ac:picMkLst>
        </pc:picChg>
        <pc:picChg chg="mod">
          <ac:chgData name="Whittaker, Justin" userId="c37b57cc-98e0-4448-b4c5-8fbbb48bf306" providerId="ADAL" clId="{EF9BC9DC-423F-46CB-B31F-CE0C0EDCFBCD}" dt="2026-07-17T14:59:06.642" v="3928" actId="164"/>
          <ac:picMkLst>
            <pc:docMk/>
            <pc:sldMk cId="3876009342" sldId="454"/>
            <ac:picMk id="17" creationId="{00000000-0000-0000-0000-000000000000}"/>
          </ac:picMkLst>
        </pc:picChg>
        <pc:picChg chg="mod ord">
          <ac:chgData name="Whittaker, Justin" userId="c37b57cc-98e0-4448-b4c5-8fbbb48bf306" providerId="ADAL" clId="{EF9BC9DC-423F-46CB-B31F-CE0C0EDCFBCD}" dt="2026-07-17T18:44:50.222" v="4026" actId="13244"/>
          <ac:picMkLst>
            <pc:docMk/>
            <pc:sldMk cId="3876009342" sldId="454"/>
            <ac:picMk id="19" creationId="{00000000-0000-0000-0000-000000000000}"/>
          </ac:picMkLst>
        </pc:picChg>
      </pc:sldChg>
      <pc:sldChg chg="addSp modSp mod">
        <pc:chgData name="Whittaker, Justin" userId="c37b57cc-98e0-4448-b4c5-8fbbb48bf306" providerId="ADAL" clId="{EF9BC9DC-423F-46CB-B31F-CE0C0EDCFBCD}" dt="2026-07-17T14:45:24.147" v="3905" actId="962"/>
        <pc:sldMkLst>
          <pc:docMk/>
          <pc:sldMk cId="3724652911" sldId="456"/>
        </pc:sldMkLst>
        <pc:spChg chg="add mod">
          <ac:chgData name="Whittaker, Justin" userId="c37b57cc-98e0-4448-b4c5-8fbbb48bf306" providerId="ADAL" clId="{EF9BC9DC-423F-46CB-B31F-CE0C0EDCFBCD}" dt="2026-07-17T14:45:17.732" v="3904" actId="13244"/>
          <ac:spMkLst>
            <pc:docMk/>
            <pc:sldMk cId="3724652911" sldId="456"/>
            <ac:spMk id="2" creationId="{1FAD15FB-1915-FEB9-09B3-0CDE34D55C76}"/>
          </ac:spMkLst>
        </pc:spChg>
        <pc:spChg chg="mod">
          <ac:chgData name="Whittaker, Justin" userId="c37b57cc-98e0-4448-b4c5-8fbbb48bf306" providerId="ADAL" clId="{EF9BC9DC-423F-46CB-B31F-CE0C0EDCFBCD}" dt="2026-07-17T14:45:24.147" v="3905" actId="962"/>
          <ac:spMkLst>
            <pc:docMk/>
            <pc:sldMk cId="3724652911" sldId="456"/>
            <ac:spMk id="10" creationId="{00000000-0000-0000-0000-000000000000}"/>
          </ac:spMkLst>
        </pc:spChg>
        <pc:picChg chg="mod">
          <ac:chgData name="Whittaker, Justin" userId="c37b57cc-98e0-4448-b4c5-8fbbb48bf306" providerId="ADAL" clId="{EF9BC9DC-423F-46CB-B31F-CE0C0EDCFBCD}" dt="2026-07-16T13:24:07.212" v="1838" actId="962"/>
          <ac:picMkLst>
            <pc:docMk/>
            <pc:sldMk cId="3724652911" sldId="456"/>
            <ac:picMk id="5" creationId="{842B42BE-8112-4136-8675-D26B31746D34}"/>
          </ac:picMkLst>
        </pc:picChg>
      </pc:sldChg>
      <pc:sldChg chg="addSp modSp mod">
        <pc:chgData name="Whittaker, Justin" userId="c37b57cc-98e0-4448-b4c5-8fbbb48bf306" providerId="ADAL" clId="{EF9BC9DC-423F-46CB-B31F-CE0C0EDCFBCD}" dt="2026-07-17T14:45:35.671" v="3907" actId="962"/>
        <pc:sldMkLst>
          <pc:docMk/>
          <pc:sldMk cId="2646434182" sldId="457"/>
        </pc:sldMkLst>
        <pc:spChg chg="add mod">
          <ac:chgData name="Whittaker, Justin" userId="c37b57cc-98e0-4448-b4c5-8fbbb48bf306" providerId="ADAL" clId="{EF9BC9DC-423F-46CB-B31F-CE0C0EDCFBCD}" dt="2026-07-17T14:45:30.251" v="3906" actId="13244"/>
          <ac:spMkLst>
            <pc:docMk/>
            <pc:sldMk cId="2646434182" sldId="457"/>
            <ac:spMk id="3" creationId="{C1BE71DD-0F87-8293-6E4D-30BFD9B32345}"/>
          </ac:spMkLst>
        </pc:spChg>
        <pc:spChg chg="mod">
          <ac:chgData name="Whittaker, Justin" userId="c37b57cc-98e0-4448-b4c5-8fbbb48bf306" providerId="ADAL" clId="{EF9BC9DC-423F-46CB-B31F-CE0C0EDCFBCD}" dt="2026-07-17T14:45:35.671" v="3907" actId="962"/>
          <ac:spMkLst>
            <pc:docMk/>
            <pc:sldMk cId="2646434182" sldId="457"/>
            <ac:spMk id="10" creationId="{00000000-0000-0000-0000-000000000000}"/>
          </ac:spMkLst>
        </pc:spChg>
        <pc:picChg chg="mod">
          <ac:chgData name="Whittaker, Justin" userId="c37b57cc-98e0-4448-b4c5-8fbbb48bf306" providerId="ADAL" clId="{EF9BC9DC-423F-46CB-B31F-CE0C0EDCFBCD}" dt="2026-07-16T13:24:39.506" v="1840" actId="962"/>
          <ac:picMkLst>
            <pc:docMk/>
            <pc:sldMk cId="2646434182" sldId="457"/>
            <ac:picMk id="7" creationId="{00000000-0000-0000-0000-000000000000}"/>
          </ac:picMkLst>
        </pc:picChg>
        <pc:picChg chg="mod">
          <ac:chgData name="Whittaker, Justin" userId="c37b57cc-98e0-4448-b4c5-8fbbb48bf306" providerId="ADAL" clId="{EF9BC9DC-423F-46CB-B31F-CE0C0EDCFBCD}" dt="2026-07-16T13:25:25.314" v="1845" actId="962"/>
          <ac:picMkLst>
            <pc:docMk/>
            <pc:sldMk cId="2646434182" sldId="457"/>
            <ac:picMk id="9" creationId="{EF870F4F-BFCC-4DA2-B79A-9F425DF55F79}"/>
          </ac:picMkLst>
        </pc:picChg>
        <pc:picChg chg="mod">
          <ac:chgData name="Whittaker, Justin" userId="c37b57cc-98e0-4448-b4c5-8fbbb48bf306" providerId="ADAL" clId="{EF9BC9DC-423F-46CB-B31F-CE0C0EDCFBCD}" dt="2026-07-16T13:25:06.888" v="1842" actId="962"/>
          <ac:picMkLst>
            <pc:docMk/>
            <pc:sldMk cId="2646434182" sldId="457"/>
            <ac:picMk id="11" creationId="{00000000-0000-0000-0000-000000000000}"/>
          </ac:picMkLst>
        </pc:picChg>
        <pc:picChg chg="mod">
          <ac:chgData name="Whittaker, Justin" userId="c37b57cc-98e0-4448-b4c5-8fbbb48bf306" providerId="ADAL" clId="{EF9BC9DC-423F-46CB-B31F-CE0C0EDCFBCD}" dt="2026-07-16T13:25:24.075" v="1844" actId="962"/>
          <ac:picMkLst>
            <pc:docMk/>
            <pc:sldMk cId="2646434182" sldId="457"/>
            <ac:picMk id="12" creationId="{00000000-0000-0000-0000-000000000000}"/>
          </ac:picMkLst>
        </pc:picChg>
      </pc:sldChg>
      <pc:sldChg chg="addSp modSp mod">
        <pc:chgData name="Whittaker, Justin" userId="c37b57cc-98e0-4448-b4c5-8fbbb48bf306" providerId="ADAL" clId="{EF9BC9DC-423F-46CB-B31F-CE0C0EDCFBCD}" dt="2026-07-17T14:45:11.740" v="3903" actId="962"/>
        <pc:sldMkLst>
          <pc:docMk/>
          <pc:sldMk cId="2203303113" sldId="460"/>
        </pc:sldMkLst>
        <pc:spChg chg="add mod">
          <ac:chgData name="Whittaker, Justin" userId="c37b57cc-98e0-4448-b4c5-8fbbb48bf306" providerId="ADAL" clId="{EF9BC9DC-423F-46CB-B31F-CE0C0EDCFBCD}" dt="2026-07-17T14:45:06.789" v="3902" actId="13244"/>
          <ac:spMkLst>
            <pc:docMk/>
            <pc:sldMk cId="2203303113" sldId="460"/>
            <ac:spMk id="3" creationId="{22087086-A0DE-1976-6C0D-DB5BCC978205}"/>
          </ac:spMkLst>
        </pc:spChg>
        <pc:spChg chg="mod">
          <ac:chgData name="Whittaker, Justin" userId="c37b57cc-98e0-4448-b4c5-8fbbb48bf306" providerId="ADAL" clId="{EF9BC9DC-423F-46CB-B31F-CE0C0EDCFBCD}" dt="2026-07-17T14:45:11.740" v="3903" actId="962"/>
          <ac:spMkLst>
            <pc:docMk/>
            <pc:sldMk cId="2203303113" sldId="460"/>
            <ac:spMk id="10" creationId="{00000000-0000-0000-0000-000000000000}"/>
          </ac:spMkLst>
        </pc:spChg>
        <pc:picChg chg="mod">
          <ac:chgData name="Whittaker, Justin" userId="c37b57cc-98e0-4448-b4c5-8fbbb48bf306" providerId="ADAL" clId="{EF9BC9DC-423F-46CB-B31F-CE0C0EDCFBCD}" dt="2026-07-16T13:23:50.676" v="1834" actId="962"/>
          <ac:picMkLst>
            <pc:docMk/>
            <pc:sldMk cId="2203303113" sldId="460"/>
            <ac:picMk id="2" creationId="{00000000-0000-0000-0000-000000000000}"/>
          </ac:picMkLst>
        </pc:picChg>
        <pc:picChg chg="mod">
          <ac:chgData name="Whittaker, Justin" userId="c37b57cc-98e0-4448-b4c5-8fbbb48bf306" providerId="ADAL" clId="{EF9BC9DC-423F-46CB-B31F-CE0C0EDCFBCD}" dt="2026-07-16T13:24:05.098" v="1836" actId="962"/>
          <ac:picMkLst>
            <pc:docMk/>
            <pc:sldMk cId="2203303113" sldId="460"/>
            <ac:picMk id="5" creationId="{00000000-0000-0000-0000-000000000000}"/>
          </ac:picMkLst>
        </pc:picChg>
        <pc:picChg chg="mod">
          <ac:chgData name="Whittaker, Justin" userId="c37b57cc-98e0-4448-b4c5-8fbbb48bf306" providerId="ADAL" clId="{EF9BC9DC-423F-46CB-B31F-CE0C0EDCFBCD}" dt="2026-07-16T13:24:06.052" v="1837" actId="962"/>
          <ac:picMkLst>
            <pc:docMk/>
            <pc:sldMk cId="2203303113" sldId="460"/>
            <ac:picMk id="6" creationId="{CF791648-5FE5-47D5-8B27-60F19881BC04}"/>
          </ac:picMkLst>
        </pc:picChg>
      </pc:sldChg>
      <pc:sldChg chg="modSp mod">
        <pc:chgData name="Whittaker, Justin" userId="c37b57cc-98e0-4448-b4c5-8fbbb48bf306" providerId="ADAL" clId="{EF9BC9DC-423F-46CB-B31F-CE0C0EDCFBCD}" dt="2026-07-15T14:52:56.639" v="1442" actId="962"/>
        <pc:sldMkLst>
          <pc:docMk/>
          <pc:sldMk cId="1290123551" sldId="462"/>
        </pc:sldMkLst>
        <pc:picChg chg="mod">
          <ac:chgData name="Whittaker, Justin" userId="c37b57cc-98e0-4448-b4c5-8fbbb48bf306" providerId="ADAL" clId="{EF9BC9DC-423F-46CB-B31F-CE0C0EDCFBCD}" dt="2026-07-15T14:52:56.639" v="1442" actId="962"/>
          <ac:picMkLst>
            <pc:docMk/>
            <pc:sldMk cId="1290123551" sldId="462"/>
            <ac:picMk id="4" creationId="{CA63DA92-C5AA-0D07-B48A-BD387FBBE9E5}"/>
          </ac:picMkLst>
        </pc:picChg>
        <pc:picChg chg="mod">
          <ac:chgData name="Whittaker, Justin" userId="c37b57cc-98e0-4448-b4c5-8fbbb48bf306" providerId="ADAL" clId="{EF9BC9DC-423F-46CB-B31F-CE0C0EDCFBCD}" dt="2026-07-15T14:45:27.347" v="1436" actId="962"/>
          <ac:picMkLst>
            <pc:docMk/>
            <pc:sldMk cId="1290123551" sldId="462"/>
            <ac:picMk id="8" creationId="{1348FB1F-EA70-4718-B3D2-7478D1698456}"/>
          </ac:picMkLst>
        </pc:picChg>
      </pc:sldChg>
      <pc:sldChg chg="addSp modSp mod">
        <pc:chgData name="Whittaker, Justin" userId="c37b57cc-98e0-4448-b4c5-8fbbb48bf306" providerId="ADAL" clId="{EF9BC9DC-423F-46CB-B31F-CE0C0EDCFBCD}" dt="2026-07-17T17:11:45.605" v="3993" actId="13244"/>
        <pc:sldMkLst>
          <pc:docMk/>
          <pc:sldMk cId="634819198" sldId="464"/>
        </pc:sldMkLst>
        <pc:spChg chg="add mod">
          <ac:chgData name="Whittaker, Justin" userId="c37b57cc-98e0-4448-b4c5-8fbbb48bf306" providerId="ADAL" clId="{EF9BC9DC-423F-46CB-B31F-CE0C0EDCFBCD}" dt="2026-07-17T17:11:45.605" v="3993" actId="13244"/>
          <ac:spMkLst>
            <pc:docMk/>
            <pc:sldMk cId="634819198" sldId="464"/>
            <ac:spMk id="2" creationId="{F163F6AC-EFD4-1434-781E-BB7EF7AA9346}"/>
          </ac:spMkLst>
        </pc:spChg>
        <pc:picChg chg="mod">
          <ac:chgData name="Whittaker, Justin" userId="c37b57cc-98e0-4448-b4c5-8fbbb48bf306" providerId="ADAL" clId="{EF9BC9DC-423F-46CB-B31F-CE0C0EDCFBCD}" dt="2026-07-16T13:36:18.366" v="1933" actId="962"/>
          <ac:picMkLst>
            <pc:docMk/>
            <pc:sldMk cId="634819198" sldId="464"/>
            <ac:picMk id="4" creationId="{98524104-BE35-49FB-9905-2F8EACD1C6E6}"/>
          </ac:picMkLst>
        </pc:picChg>
      </pc:sldChg>
      <pc:sldChg chg="addSp modSp mod">
        <pc:chgData name="Whittaker, Justin" userId="c37b57cc-98e0-4448-b4c5-8fbbb48bf306" providerId="ADAL" clId="{EF9BC9DC-423F-46CB-B31F-CE0C0EDCFBCD}" dt="2026-07-17T13:08:31.131" v="3211" actId="27636"/>
        <pc:sldMkLst>
          <pc:docMk/>
          <pc:sldMk cId="2201946689" sldId="465"/>
        </pc:sldMkLst>
        <pc:spChg chg="add mod">
          <ac:chgData name="Whittaker, Justin" userId="c37b57cc-98e0-4448-b4c5-8fbbb48bf306" providerId="ADAL" clId="{EF9BC9DC-423F-46CB-B31F-CE0C0EDCFBCD}" dt="2026-07-16T15:27:00.385" v="2917" actId="1076"/>
          <ac:spMkLst>
            <pc:docMk/>
            <pc:sldMk cId="2201946689" sldId="465"/>
            <ac:spMk id="2" creationId="{8565EEDE-C6E1-47FA-3734-67B8B4E13107}"/>
          </ac:spMkLst>
        </pc:spChg>
        <pc:spChg chg="mod">
          <ac:chgData name="Whittaker, Justin" userId="c37b57cc-98e0-4448-b4c5-8fbbb48bf306" providerId="ADAL" clId="{EF9BC9DC-423F-46CB-B31F-CE0C0EDCFBCD}" dt="2026-07-17T13:08:31.131" v="3211" actId="27636"/>
          <ac:spMkLst>
            <pc:docMk/>
            <pc:sldMk cId="2201946689" sldId="465"/>
            <ac:spMk id="6" creationId="{00000000-0000-0000-0000-000000000000}"/>
          </ac:spMkLst>
        </pc:spChg>
        <pc:picChg chg="mod">
          <ac:chgData name="Whittaker, Justin" userId="c37b57cc-98e0-4448-b4c5-8fbbb48bf306" providerId="ADAL" clId="{EF9BC9DC-423F-46CB-B31F-CE0C0EDCFBCD}" dt="2026-07-16T12:37:38.675" v="1671" actId="962"/>
          <ac:picMkLst>
            <pc:docMk/>
            <pc:sldMk cId="2201946689" sldId="465"/>
            <ac:picMk id="4" creationId="{C6076318-F465-4FD9-BC5F-13142A49D6D1}"/>
          </ac:picMkLst>
        </pc:picChg>
        <pc:picChg chg="mod">
          <ac:chgData name="Whittaker, Justin" userId="c37b57cc-98e0-4448-b4c5-8fbbb48bf306" providerId="ADAL" clId="{EF9BC9DC-423F-46CB-B31F-CE0C0EDCFBCD}" dt="2026-07-16T12:37:40.208" v="1672" actId="962"/>
          <ac:picMkLst>
            <pc:docMk/>
            <pc:sldMk cId="2201946689" sldId="465"/>
            <ac:picMk id="8" creationId="{4330DD58-C2CB-4EB0-B7F3-3A546A450541}"/>
          </ac:picMkLst>
        </pc:picChg>
      </pc:sldChg>
      <pc:sldChg chg="addSp modSp mod">
        <pc:chgData name="Whittaker, Justin" userId="c37b57cc-98e0-4448-b4c5-8fbbb48bf306" providerId="ADAL" clId="{EF9BC9DC-423F-46CB-B31F-CE0C0EDCFBCD}" dt="2026-07-17T14:45:00.461" v="3901" actId="962"/>
        <pc:sldMkLst>
          <pc:docMk/>
          <pc:sldMk cId="516713624" sldId="468"/>
        </pc:sldMkLst>
        <pc:spChg chg="add mod">
          <ac:chgData name="Whittaker, Justin" userId="c37b57cc-98e0-4448-b4c5-8fbbb48bf306" providerId="ADAL" clId="{EF9BC9DC-423F-46CB-B31F-CE0C0EDCFBCD}" dt="2026-07-17T14:44:08.812" v="3896" actId="13244"/>
          <ac:spMkLst>
            <pc:docMk/>
            <pc:sldMk cId="516713624" sldId="468"/>
            <ac:spMk id="2" creationId="{1BE5166A-4000-D5E6-8A24-6F4DE8662D4C}"/>
          </ac:spMkLst>
        </pc:spChg>
        <pc:spChg chg="mod">
          <ac:chgData name="Whittaker, Justin" userId="c37b57cc-98e0-4448-b4c5-8fbbb48bf306" providerId="ADAL" clId="{EF9BC9DC-423F-46CB-B31F-CE0C0EDCFBCD}" dt="2026-07-17T14:44:14.659" v="3897" actId="13244"/>
          <ac:spMkLst>
            <pc:docMk/>
            <pc:sldMk cId="516713624" sldId="468"/>
            <ac:spMk id="6" creationId="{00000000-0000-0000-0000-000000000000}"/>
          </ac:spMkLst>
        </pc:spChg>
        <pc:grpChg chg="add mod">
          <ac:chgData name="Whittaker, Justin" userId="c37b57cc-98e0-4448-b4c5-8fbbb48bf306" providerId="ADAL" clId="{EF9BC9DC-423F-46CB-B31F-CE0C0EDCFBCD}" dt="2026-07-17T14:45:00.461" v="3901" actId="962"/>
          <ac:grpSpMkLst>
            <pc:docMk/>
            <pc:sldMk cId="516713624" sldId="468"/>
            <ac:grpSpMk id="4" creationId="{6157AD24-5A1D-3F7E-4AB1-9EEA53FB8CEA}"/>
          </ac:grpSpMkLst>
        </pc:grpChg>
        <pc:picChg chg="mod">
          <ac:chgData name="Whittaker, Justin" userId="c37b57cc-98e0-4448-b4c5-8fbbb48bf306" providerId="ADAL" clId="{EF9BC9DC-423F-46CB-B31F-CE0C0EDCFBCD}" dt="2026-07-17T14:44:39.468" v="3900" actId="164"/>
          <ac:picMkLst>
            <pc:docMk/>
            <pc:sldMk cId="516713624" sldId="468"/>
            <ac:picMk id="3" creationId="{34A429E6-7CFD-44DA-AB8B-787039E5D362}"/>
          </ac:picMkLst>
        </pc:picChg>
        <pc:picChg chg="mod">
          <ac:chgData name="Whittaker, Justin" userId="c37b57cc-98e0-4448-b4c5-8fbbb48bf306" providerId="ADAL" clId="{EF9BC9DC-423F-46CB-B31F-CE0C0EDCFBCD}" dt="2026-07-16T13:23:20.144" v="1832" actId="962"/>
          <ac:picMkLst>
            <pc:docMk/>
            <pc:sldMk cId="516713624" sldId="468"/>
            <ac:picMk id="5" creationId="{BC3ABE53-8D7F-416C-B0B7-BFACEFD974EC}"/>
          </ac:picMkLst>
        </pc:picChg>
        <pc:picChg chg="mod">
          <ac:chgData name="Whittaker, Justin" userId="c37b57cc-98e0-4448-b4c5-8fbbb48bf306" providerId="ADAL" clId="{EF9BC9DC-423F-46CB-B31F-CE0C0EDCFBCD}" dt="2026-07-17T14:44:39.468" v="3900" actId="164"/>
          <ac:picMkLst>
            <pc:docMk/>
            <pc:sldMk cId="516713624" sldId="468"/>
            <ac:picMk id="8" creationId="{DFE4126D-B095-4833-AFB3-A0B5ED7F9053}"/>
          </ac:picMkLst>
        </pc:picChg>
      </pc:sldChg>
      <pc:sldChg chg="addSp modSp mod">
        <pc:chgData name="Whittaker, Justin" userId="c37b57cc-98e0-4448-b4c5-8fbbb48bf306" providerId="ADAL" clId="{EF9BC9DC-423F-46CB-B31F-CE0C0EDCFBCD}" dt="2026-07-17T14:35:20.212" v="3849" actId="13244"/>
        <pc:sldMkLst>
          <pc:docMk/>
          <pc:sldMk cId="1865239694" sldId="469"/>
        </pc:sldMkLst>
        <pc:spChg chg="add mod">
          <ac:chgData name="Whittaker, Justin" userId="c37b57cc-98e0-4448-b4c5-8fbbb48bf306" providerId="ADAL" clId="{EF9BC9DC-423F-46CB-B31F-CE0C0EDCFBCD}" dt="2026-07-17T14:35:20.212" v="3849" actId="13244"/>
          <ac:spMkLst>
            <pc:docMk/>
            <pc:sldMk cId="1865239694" sldId="469"/>
            <ac:spMk id="2" creationId="{D791F206-E362-16BE-1B49-C923D252982B}"/>
          </ac:spMkLst>
        </pc:spChg>
        <pc:spChg chg="mod">
          <ac:chgData name="Whittaker, Justin" userId="c37b57cc-98e0-4448-b4c5-8fbbb48bf306" providerId="ADAL" clId="{EF9BC9DC-423F-46CB-B31F-CE0C0EDCFBCD}" dt="2026-07-17T14:35:18.454" v="3848" actId="962"/>
          <ac:spMkLst>
            <pc:docMk/>
            <pc:sldMk cId="1865239694" sldId="469"/>
            <ac:spMk id="7" creationId="{00000000-0000-0000-0000-000000000000}"/>
          </ac:spMkLst>
        </pc:spChg>
        <pc:picChg chg="mod">
          <ac:chgData name="Whittaker, Justin" userId="c37b57cc-98e0-4448-b4c5-8fbbb48bf306" providerId="ADAL" clId="{EF9BC9DC-423F-46CB-B31F-CE0C0EDCFBCD}" dt="2026-07-16T13:20:33.539" v="1810" actId="962"/>
          <ac:picMkLst>
            <pc:docMk/>
            <pc:sldMk cId="1865239694" sldId="469"/>
            <ac:picMk id="6" creationId="{0D76A44A-8348-A2EE-5A59-D0F4FB9CF87C}"/>
          </ac:picMkLst>
        </pc:picChg>
        <pc:picChg chg="mod">
          <ac:chgData name="Whittaker, Justin" userId="c37b57cc-98e0-4448-b4c5-8fbbb48bf306" providerId="ADAL" clId="{EF9BC9DC-423F-46CB-B31F-CE0C0EDCFBCD}" dt="2026-07-16T13:20:42.898" v="1812" actId="962"/>
          <ac:picMkLst>
            <pc:docMk/>
            <pc:sldMk cId="1865239694" sldId="469"/>
            <ac:picMk id="9" creationId="{BA4BBD3E-3FFD-EE2C-563E-D72F6E5B469E}"/>
          </ac:picMkLst>
        </pc:picChg>
      </pc:sldChg>
      <pc:sldChg chg="addSp modSp mod">
        <pc:chgData name="Whittaker, Justin" userId="c37b57cc-98e0-4448-b4c5-8fbbb48bf306" providerId="ADAL" clId="{EF9BC9DC-423F-46CB-B31F-CE0C0EDCFBCD}" dt="2026-07-17T15:23:52.485" v="3953" actId="13244"/>
        <pc:sldMkLst>
          <pc:docMk/>
          <pc:sldMk cId="3857267366" sldId="470"/>
        </pc:sldMkLst>
        <pc:spChg chg="add mod">
          <ac:chgData name="Whittaker, Justin" userId="c37b57cc-98e0-4448-b4c5-8fbbb48bf306" providerId="ADAL" clId="{EF9BC9DC-423F-46CB-B31F-CE0C0EDCFBCD}" dt="2026-07-17T15:23:52.485" v="3953" actId="13244"/>
          <ac:spMkLst>
            <pc:docMk/>
            <pc:sldMk cId="3857267366" sldId="470"/>
            <ac:spMk id="4" creationId="{6A36F10C-5E80-0B66-8BE9-B8D2661CEC7C}"/>
          </ac:spMkLst>
        </pc:spChg>
        <pc:picChg chg="mod">
          <ac:chgData name="Whittaker, Justin" userId="c37b57cc-98e0-4448-b4c5-8fbbb48bf306" providerId="ADAL" clId="{EF9BC9DC-423F-46CB-B31F-CE0C0EDCFBCD}" dt="2026-07-16T13:30:30.117" v="1898" actId="962"/>
          <ac:picMkLst>
            <pc:docMk/>
            <pc:sldMk cId="3857267366" sldId="470"/>
            <ac:picMk id="3" creationId="{00000000-0000-0000-0000-000000000000}"/>
          </ac:picMkLst>
        </pc:picChg>
        <pc:picChg chg="mod">
          <ac:chgData name="Whittaker, Justin" userId="c37b57cc-98e0-4448-b4c5-8fbbb48bf306" providerId="ADAL" clId="{EF9BC9DC-423F-46CB-B31F-CE0C0EDCFBCD}" dt="2026-07-16T13:30:31.676" v="1899" actId="962"/>
          <ac:picMkLst>
            <pc:docMk/>
            <pc:sldMk cId="3857267366" sldId="470"/>
            <ac:picMk id="11" creationId="{9526DEB3-5912-4CEC-A939-C5F507051FF4}"/>
          </ac:picMkLst>
        </pc:picChg>
      </pc:sldChg>
      <pc:sldChg chg="addSp modSp mod">
        <pc:chgData name="Whittaker, Justin" userId="c37b57cc-98e0-4448-b4c5-8fbbb48bf306" providerId="ADAL" clId="{EF9BC9DC-423F-46CB-B31F-CE0C0EDCFBCD}" dt="2026-07-17T15:23:55.045" v="3954" actId="13244"/>
        <pc:sldMkLst>
          <pc:docMk/>
          <pc:sldMk cId="2132614221" sldId="471"/>
        </pc:sldMkLst>
        <pc:spChg chg="add mod">
          <ac:chgData name="Whittaker, Justin" userId="c37b57cc-98e0-4448-b4c5-8fbbb48bf306" providerId="ADAL" clId="{EF9BC9DC-423F-46CB-B31F-CE0C0EDCFBCD}" dt="2026-07-17T15:23:55.045" v="3954" actId="13244"/>
          <ac:spMkLst>
            <pc:docMk/>
            <pc:sldMk cId="2132614221" sldId="471"/>
            <ac:spMk id="2" creationId="{135A6082-5720-F2E6-1DE6-22C90A56BA43}"/>
          </ac:spMkLst>
        </pc:spChg>
        <pc:picChg chg="mod">
          <ac:chgData name="Whittaker, Justin" userId="c37b57cc-98e0-4448-b4c5-8fbbb48bf306" providerId="ADAL" clId="{EF9BC9DC-423F-46CB-B31F-CE0C0EDCFBCD}" dt="2026-07-16T13:31:03.462" v="1901" actId="962"/>
          <ac:picMkLst>
            <pc:docMk/>
            <pc:sldMk cId="2132614221" sldId="471"/>
            <ac:picMk id="3" creationId="{00000000-0000-0000-0000-000000000000}"/>
          </ac:picMkLst>
        </pc:picChg>
        <pc:picChg chg="mod">
          <ac:chgData name="Whittaker, Justin" userId="c37b57cc-98e0-4448-b4c5-8fbbb48bf306" providerId="ADAL" clId="{EF9BC9DC-423F-46CB-B31F-CE0C0EDCFBCD}" dt="2026-07-16T13:31:22.075" v="1903" actId="962"/>
          <ac:picMkLst>
            <pc:docMk/>
            <pc:sldMk cId="2132614221" sldId="471"/>
            <ac:picMk id="5" creationId="{00000000-0000-0000-0000-000000000000}"/>
          </ac:picMkLst>
        </pc:picChg>
        <pc:picChg chg="mod">
          <ac:chgData name="Whittaker, Justin" userId="c37b57cc-98e0-4448-b4c5-8fbbb48bf306" providerId="ADAL" clId="{EF9BC9DC-423F-46CB-B31F-CE0C0EDCFBCD}" dt="2026-07-16T13:31:24.509" v="1904" actId="962"/>
          <ac:picMkLst>
            <pc:docMk/>
            <pc:sldMk cId="2132614221" sldId="471"/>
            <ac:picMk id="6" creationId="{1611B5CF-4DB3-43BB-8637-0BC3963494F7}"/>
          </ac:picMkLst>
        </pc:picChg>
      </pc:sldChg>
      <pc:sldChg chg="addSp modSp mod">
        <pc:chgData name="Whittaker, Justin" userId="c37b57cc-98e0-4448-b4c5-8fbbb48bf306" providerId="ADAL" clId="{EF9BC9DC-423F-46CB-B31F-CE0C0EDCFBCD}" dt="2026-07-17T15:23:57.172" v="3955" actId="13244"/>
        <pc:sldMkLst>
          <pc:docMk/>
          <pc:sldMk cId="2423697171" sldId="472"/>
        </pc:sldMkLst>
        <pc:spChg chg="add mod">
          <ac:chgData name="Whittaker, Justin" userId="c37b57cc-98e0-4448-b4c5-8fbbb48bf306" providerId="ADAL" clId="{EF9BC9DC-423F-46CB-B31F-CE0C0EDCFBCD}" dt="2026-07-17T15:23:57.172" v="3955" actId="13244"/>
          <ac:spMkLst>
            <pc:docMk/>
            <pc:sldMk cId="2423697171" sldId="472"/>
            <ac:spMk id="5" creationId="{F9393D86-5127-E9F4-5894-8C3454133D34}"/>
          </ac:spMkLst>
        </pc:spChg>
        <pc:picChg chg="mod">
          <ac:chgData name="Whittaker, Justin" userId="c37b57cc-98e0-4448-b4c5-8fbbb48bf306" providerId="ADAL" clId="{EF9BC9DC-423F-46CB-B31F-CE0C0EDCFBCD}" dt="2026-07-16T13:32:16.601" v="1906" actId="962"/>
          <ac:picMkLst>
            <pc:docMk/>
            <pc:sldMk cId="2423697171" sldId="472"/>
            <ac:picMk id="2" creationId="{00000000-0000-0000-0000-000000000000}"/>
          </ac:picMkLst>
        </pc:picChg>
        <pc:picChg chg="mod">
          <ac:chgData name="Whittaker, Justin" userId="c37b57cc-98e0-4448-b4c5-8fbbb48bf306" providerId="ADAL" clId="{EF9BC9DC-423F-46CB-B31F-CE0C0EDCFBCD}" dt="2026-07-16T13:32:37.175" v="1908" actId="962"/>
          <ac:picMkLst>
            <pc:docMk/>
            <pc:sldMk cId="2423697171" sldId="472"/>
            <ac:picMk id="6" creationId="{00000000-0000-0000-0000-000000000000}"/>
          </ac:picMkLst>
        </pc:picChg>
        <pc:picChg chg="mod">
          <ac:chgData name="Whittaker, Justin" userId="c37b57cc-98e0-4448-b4c5-8fbbb48bf306" providerId="ADAL" clId="{EF9BC9DC-423F-46CB-B31F-CE0C0EDCFBCD}" dt="2026-07-16T13:32:38.113" v="1909" actId="962"/>
          <ac:picMkLst>
            <pc:docMk/>
            <pc:sldMk cId="2423697171" sldId="472"/>
            <ac:picMk id="8" creationId="{71D44388-C42B-42D0-9417-5C6A7EEC71AC}"/>
          </ac:picMkLst>
        </pc:picChg>
      </pc:sldChg>
      <pc:sldChg chg="addSp delSp modSp mod modAnim">
        <pc:chgData name="Whittaker, Justin" userId="c37b57cc-98e0-4448-b4c5-8fbbb48bf306" providerId="ADAL" clId="{EF9BC9DC-423F-46CB-B31F-CE0C0EDCFBCD}" dt="2026-07-17T18:44:25.146" v="4025" actId="1076"/>
        <pc:sldMkLst>
          <pc:docMk/>
          <pc:sldMk cId="1324408311" sldId="473"/>
        </pc:sldMkLst>
        <pc:spChg chg="add mod ord">
          <ac:chgData name="Whittaker, Justin" userId="c37b57cc-98e0-4448-b4c5-8fbbb48bf306" providerId="ADAL" clId="{EF9BC9DC-423F-46CB-B31F-CE0C0EDCFBCD}" dt="2026-07-17T18:25:14.312" v="4012" actId="13244"/>
          <ac:spMkLst>
            <pc:docMk/>
            <pc:sldMk cId="1324408311" sldId="473"/>
            <ac:spMk id="2" creationId="{48173435-B21C-2C14-A8B5-2FBE39CC1191}"/>
          </ac:spMkLst>
        </pc:spChg>
        <pc:spChg chg="add del mod ord">
          <ac:chgData name="Whittaker, Justin" userId="c37b57cc-98e0-4448-b4c5-8fbbb48bf306" providerId="ADAL" clId="{EF9BC9DC-423F-46CB-B31F-CE0C0EDCFBCD}" dt="2026-07-17T18:44:22.067" v="4024" actId="478"/>
          <ac:spMkLst>
            <pc:docMk/>
            <pc:sldMk cId="1324408311" sldId="473"/>
            <ac:spMk id="5" creationId="{00000000-0000-0000-0000-000000000000}"/>
          </ac:spMkLst>
        </pc:spChg>
        <pc:spChg chg="mod ord">
          <ac:chgData name="Whittaker, Justin" userId="c37b57cc-98e0-4448-b4c5-8fbbb48bf306" providerId="ADAL" clId="{EF9BC9DC-423F-46CB-B31F-CE0C0EDCFBCD}" dt="2026-07-17T18:44:15.812" v="4022" actId="20577"/>
          <ac:spMkLst>
            <pc:docMk/>
            <pc:sldMk cId="1324408311" sldId="473"/>
            <ac:spMk id="10" creationId="{00000000-0000-0000-0000-000000000000}"/>
          </ac:spMkLst>
        </pc:spChg>
        <pc:picChg chg="add del mod">
          <ac:chgData name="Whittaker, Justin" userId="c37b57cc-98e0-4448-b4c5-8fbbb48bf306" providerId="ADAL" clId="{EF9BC9DC-423F-46CB-B31F-CE0C0EDCFBCD}" dt="2026-07-17T18:14:20.418" v="4006" actId="478"/>
          <ac:picMkLst>
            <pc:docMk/>
            <pc:sldMk cId="1324408311" sldId="473"/>
            <ac:picMk id="6" creationId="{73E7EB51-6E7A-4479-9A02-B414222608E8}"/>
          </ac:picMkLst>
        </pc:picChg>
        <pc:picChg chg="mod">
          <ac:chgData name="Whittaker, Justin" userId="c37b57cc-98e0-4448-b4c5-8fbbb48bf306" providerId="ADAL" clId="{EF9BC9DC-423F-46CB-B31F-CE0C0EDCFBCD}" dt="2026-07-17T15:24:26.494" v="3961" actId="13244"/>
          <ac:picMkLst>
            <pc:docMk/>
            <pc:sldMk cId="1324408311" sldId="473"/>
            <ac:picMk id="12" creationId="{54477EE3-A4D2-48D4-A188-EC33F413BEA1}"/>
          </ac:picMkLst>
        </pc:picChg>
        <pc:picChg chg="add del mod">
          <ac:chgData name="Whittaker, Justin" userId="c37b57cc-98e0-4448-b4c5-8fbbb48bf306" providerId="ADAL" clId="{EF9BC9DC-423F-46CB-B31F-CE0C0EDCFBCD}" dt="2026-07-17T18:44:25.146" v="4025" actId="1076"/>
          <ac:picMkLst>
            <pc:docMk/>
            <pc:sldMk cId="1324408311" sldId="473"/>
            <ac:picMk id="13" creationId="{2475CA1F-AF4C-453E-9E52-B14F1D693C98}"/>
          </ac:picMkLst>
        </pc:picChg>
      </pc:sldChg>
      <pc:sldChg chg="addSp modSp mod">
        <pc:chgData name="Whittaker, Justin" userId="c37b57cc-98e0-4448-b4c5-8fbbb48bf306" providerId="ADAL" clId="{EF9BC9DC-423F-46CB-B31F-CE0C0EDCFBCD}" dt="2026-07-16T15:34:51.600" v="2976" actId="1076"/>
        <pc:sldMkLst>
          <pc:docMk/>
          <pc:sldMk cId="468770994" sldId="474"/>
        </pc:sldMkLst>
        <pc:spChg chg="add mod">
          <ac:chgData name="Whittaker, Justin" userId="c37b57cc-98e0-4448-b4c5-8fbbb48bf306" providerId="ADAL" clId="{EF9BC9DC-423F-46CB-B31F-CE0C0EDCFBCD}" dt="2026-07-16T15:34:51.600" v="2976" actId="1076"/>
          <ac:spMkLst>
            <pc:docMk/>
            <pc:sldMk cId="468770994" sldId="474"/>
            <ac:spMk id="2" creationId="{CBAC434F-1BBE-CA57-252E-B035CD1F937A}"/>
          </ac:spMkLst>
        </pc:spChg>
        <pc:spChg chg="mod">
          <ac:chgData name="Whittaker, Justin" userId="c37b57cc-98e0-4448-b4c5-8fbbb48bf306" providerId="ADAL" clId="{EF9BC9DC-423F-46CB-B31F-CE0C0EDCFBCD}" dt="2026-07-16T15:34:45.085" v="2975" actId="20577"/>
          <ac:spMkLst>
            <pc:docMk/>
            <pc:sldMk cId="468770994" sldId="474"/>
            <ac:spMk id="5" creationId="{00000000-0000-0000-0000-000000000000}"/>
          </ac:spMkLst>
        </pc:spChg>
        <pc:picChg chg="mod">
          <ac:chgData name="Whittaker, Justin" userId="c37b57cc-98e0-4448-b4c5-8fbbb48bf306" providerId="ADAL" clId="{EF9BC9DC-423F-46CB-B31F-CE0C0EDCFBCD}" dt="2026-07-16T12:47:09.940" v="1709" actId="962"/>
          <ac:picMkLst>
            <pc:docMk/>
            <pc:sldMk cId="468770994" sldId="474"/>
            <ac:picMk id="6" creationId="{4ED4658D-EBFC-41EC-A361-580EADC4E362}"/>
          </ac:picMkLst>
        </pc:picChg>
      </pc:sldChg>
      <pc:sldChg chg="addSp modSp mod">
        <pc:chgData name="Whittaker, Justin" userId="c37b57cc-98e0-4448-b4c5-8fbbb48bf306" providerId="ADAL" clId="{EF9BC9DC-423F-46CB-B31F-CE0C0EDCFBCD}" dt="2026-07-16T15:34:11.641" v="2966" actId="1076"/>
        <pc:sldMkLst>
          <pc:docMk/>
          <pc:sldMk cId="382645246" sldId="475"/>
        </pc:sldMkLst>
        <pc:spChg chg="add mod">
          <ac:chgData name="Whittaker, Justin" userId="c37b57cc-98e0-4448-b4c5-8fbbb48bf306" providerId="ADAL" clId="{EF9BC9DC-423F-46CB-B31F-CE0C0EDCFBCD}" dt="2026-07-16T15:34:11.641" v="2966" actId="1076"/>
          <ac:spMkLst>
            <pc:docMk/>
            <pc:sldMk cId="382645246" sldId="475"/>
            <ac:spMk id="2" creationId="{FBABF3A6-F8C0-2414-45D9-D5BD6973F173}"/>
          </ac:spMkLst>
        </pc:spChg>
        <pc:spChg chg="mod">
          <ac:chgData name="Whittaker, Justin" userId="c37b57cc-98e0-4448-b4c5-8fbbb48bf306" providerId="ADAL" clId="{EF9BC9DC-423F-46CB-B31F-CE0C0EDCFBCD}" dt="2026-07-16T15:34:09.023" v="2965" actId="20577"/>
          <ac:spMkLst>
            <pc:docMk/>
            <pc:sldMk cId="382645246" sldId="475"/>
            <ac:spMk id="5" creationId="{00000000-0000-0000-0000-000000000000}"/>
          </ac:spMkLst>
        </pc:spChg>
        <pc:picChg chg="mod">
          <ac:chgData name="Whittaker, Justin" userId="c37b57cc-98e0-4448-b4c5-8fbbb48bf306" providerId="ADAL" clId="{EF9BC9DC-423F-46CB-B31F-CE0C0EDCFBCD}" dt="2026-07-16T12:47:08.120" v="1707" actId="962"/>
          <ac:picMkLst>
            <pc:docMk/>
            <pc:sldMk cId="382645246" sldId="475"/>
            <ac:picMk id="4" creationId="{A7A0C3E4-C411-4954-AA38-AD1B6C12FF7A}"/>
          </ac:picMkLst>
        </pc:picChg>
      </pc:sldChg>
      <pc:sldChg chg="addSp modSp mod">
        <pc:chgData name="Whittaker, Justin" userId="c37b57cc-98e0-4448-b4c5-8fbbb48bf306" providerId="ADAL" clId="{EF9BC9DC-423F-46CB-B31F-CE0C0EDCFBCD}" dt="2026-07-16T15:34:33.646" v="2971" actId="1076"/>
        <pc:sldMkLst>
          <pc:docMk/>
          <pc:sldMk cId="2901985004" sldId="476"/>
        </pc:sldMkLst>
        <pc:spChg chg="add mod">
          <ac:chgData name="Whittaker, Justin" userId="c37b57cc-98e0-4448-b4c5-8fbbb48bf306" providerId="ADAL" clId="{EF9BC9DC-423F-46CB-B31F-CE0C0EDCFBCD}" dt="2026-07-16T15:34:33.646" v="2971" actId="1076"/>
          <ac:spMkLst>
            <pc:docMk/>
            <pc:sldMk cId="2901985004" sldId="476"/>
            <ac:spMk id="2" creationId="{42E179BF-0E89-3729-DAA0-2444E7B0DF97}"/>
          </ac:spMkLst>
        </pc:spChg>
        <pc:spChg chg="mod">
          <ac:chgData name="Whittaker, Justin" userId="c37b57cc-98e0-4448-b4c5-8fbbb48bf306" providerId="ADAL" clId="{EF9BC9DC-423F-46CB-B31F-CE0C0EDCFBCD}" dt="2026-07-16T15:34:30.261" v="2970" actId="20577"/>
          <ac:spMkLst>
            <pc:docMk/>
            <pc:sldMk cId="2901985004" sldId="476"/>
            <ac:spMk id="5" creationId="{00000000-0000-0000-0000-000000000000}"/>
          </ac:spMkLst>
        </pc:spChg>
        <pc:picChg chg="mod">
          <ac:chgData name="Whittaker, Justin" userId="c37b57cc-98e0-4448-b4c5-8fbbb48bf306" providerId="ADAL" clId="{EF9BC9DC-423F-46CB-B31F-CE0C0EDCFBCD}" dt="2026-07-16T12:47:08.906" v="1708" actId="962"/>
          <ac:picMkLst>
            <pc:docMk/>
            <pc:sldMk cId="2901985004" sldId="476"/>
            <ac:picMk id="6" creationId="{C11C043A-3BD2-4B38-A35B-D26DE7DB4E32}"/>
          </ac:picMkLst>
        </pc:picChg>
      </pc:sldChg>
      <pc:sldChg chg="addSp modSp mod modAnim">
        <pc:chgData name="Whittaker, Justin" userId="c37b57cc-98e0-4448-b4c5-8fbbb48bf306" providerId="ADAL" clId="{EF9BC9DC-423F-46CB-B31F-CE0C0EDCFBCD}" dt="2026-07-16T15:36:36.041" v="3008" actId="1076"/>
        <pc:sldMkLst>
          <pc:docMk/>
          <pc:sldMk cId="4262187258" sldId="477"/>
        </pc:sldMkLst>
        <pc:spChg chg="add mod">
          <ac:chgData name="Whittaker, Justin" userId="c37b57cc-98e0-4448-b4c5-8fbbb48bf306" providerId="ADAL" clId="{EF9BC9DC-423F-46CB-B31F-CE0C0EDCFBCD}" dt="2026-07-16T15:36:36.041" v="3008" actId="1076"/>
          <ac:spMkLst>
            <pc:docMk/>
            <pc:sldMk cId="4262187258" sldId="477"/>
            <ac:spMk id="2" creationId="{CE6B3C06-3427-4AE2-2DA4-B70653EF3714}"/>
          </ac:spMkLst>
        </pc:spChg>
        <pc:spChg chg="mod">
          <ac:chgData name="Whittaker, Justin" userId="c37b57cc-98e0-4448-b4c5-8fbbb48bf306" providerId="ADAL" clId="{EF9BC9DC-423F-46CB-B31F-CE0C0EDCFBCD}" dt="2026-07-16T15:36:31.651" v="3006" actId="20577"/>
          <ac:spMkLst>
            <pc:docMk/>
            <pc:sldMk cId="4262187258" sldId="477"/>
            <ac:spMk id="11" creationId="{00000000-0000-0000-0000-000000000000}"/>
          </ac:spMkLst>
        </pc:spChg>
        <pc:picChg chg="mod">
          <ac:chgData name="Whittaker, Justin" userId="c37b57cc-98e0-4448-b4c5-8fbbb48bf306" providerId="ADAL" clId="{EF9BC9DC-423F-46CB-B31F-CE0C0EDCFBCD}" dt="2026-07-16T12:53:46.926" v="1739" actId="962"/>
          <ac:picMkLst>
            <pc:docMk/>
            <pc:sldMk cId="4262187258" sldId="477"/>
            <ac:picMk id="5" creationId="{5338B2FA-4B37-4ADE-A0B9-EF6607547AFF}"/>
          </ac:picMkLst>
        </pc:picChg>
      </pc:sldChg>
      <pc:sldChg chg="addSp modSp mod modAnim">
        <pc:chgData name="Whittaker, Justin" userId="c37b57cc-98e0-4448-b4c5-8fbbb48bf306" providerId="ADAL" clId="{EF9BC9DC-423F-46CB-B31F-CE0C0EDCFBCD}" dt="2026-07-16T15:36:54.961" v="3016" actId="1076"/>
        <pc:sldMkLst>
          <pc:docMk/>
          <pc:sldMk cId="3361081653" sldId="478"/>
        </pc:sldMkLst>
        <pc:spChg chg="add mod">
          <ac:chgData name="Whittaker, Justin" userId="c37b57cc-98e0-4448-b4c5-8fbbb48bf306" providerId="ADAL" clId="{EF9BC9DC-423F-46CB-B31F-CE0C0EDCFBCD}" dt="2026-07-16T15:36:54.961" v="3016" actId="1076"/>
          <ac:spMkLst>
            <pc:docMk/>
            <pc:sldMk cId="3361081653" sldId="478"/>
            <ac:spMk id="2" creationId="{379E08E1-B02E-A899-3272-BF2E9B30DB59}"/>
          </ac:spMkLst>
        </pc:spChg>
        <pc:spChg chg="mod">
          <ac:chgData name="Whittaker, Justin" userId="c37b57cc-98e0-4448-b4c5-8fbbb48bf306" providerId="ADAL" clId="{EF9BC9DC-423F-46CB-B31F-CE0C0EDCFBCD}" dt="2026-07-16T15:36:50.902" v="3015" actId="20577"/>
          <ac:spMkLst>
            <pc:docMk/>
            <pc:sldMk cId="3361081653" sldId="478"/>
            <ac:spMk id="11" creationId="{00000000-0000-0000-0000-000000000000}"/>
          </ac:spMkLst>
        </pc:spChg>
        <pc:picChg chg="mod">
          <ac:chgData name="Whittaker, Justin" userId="c37b57cc-98e0-4448-b4c5-8fbbb48bf306" providerId="ADAL" clId="{EF9BC9DC-423F-46CB-B31F-CE0C0EDCFBCD}" dt="2026-07-16T12:53:47.475" v="1740" actId="962"/>
          <ac:picMkLst>
            <pc:docMk/>
            <pc:sldMk cId="3361081653" sldId="478"/>
            <ac:picMk id="5" creationId="{9A46FB81-7DF7-4839-8E2E-7A5A2533CE93}"/>
          </ac:picMkLst>
        </pc:picChg>
      </pc:sldChg>
      <pc:sldChg chg="addSp modSp mod">
        <pc:chgData name="Whittaker, Justin" userId="c37b57cc-98e0-4448-b4c5-8fbbb48bf306" providerId="ADAL" clId="{EF9BC9DC-423F-46CB-B31F-CE0C0EDCFBCD}" dt="2026-07-17T15:24:04.325" v="3957" actId="13244"/>
        <pc:sldMkLst>
          <pc:docMk/>
          <pc:sldMk cId="1523046228" sldId="480"/>
        </pc:sldMkLst>
        <pc:spChg chg="add mod">
          <ac:chgData name="Whittaker, Justin" userId="c37b57cc-98e0-4448-b4c5-8fbbb48bf306" providerId="ADAL" clId="{EF9BC9DC-423F-46CB-B31F-CE0C0EDCFBCD}" dt="2026-07-17T15:23:59.237" v="3956" actId="13244"/>
          <ac:spMkLst>
            <pc:docMk/>
            <pc:sldMk cId="1523046228" sldId="480"/>
            <ac:spMk id="2" creationId="{4B31938C-E9AD-B639-7221-3CECD5B95D1E}"/>
          </ac:spMkLst>
        </pc:spChg>
        <pc:spChg chg="mod">
          <ac:chgData name="Whittaker, Justin" userId="c37b57cc-98e0-4448-b4c5-8fbbb48bf306" providerId="ADAL" clId="{EF9BC9DC-423F-46CB-B31F-CE0C0EDCFBCD}" dt="2026-07-17T15:24:04.325" v="3957" actId="13244"/>
          <ac:spMkLst>
            <pc:docMk/>
            <pc:sldMk cId="1523046228" sldId="480"/>
            <ac:spMk id="4" creationId="{2A22CAA6-B42D-4FA2-A957-DCFFC56D4618}"/>
          </ac:spMkLst>
        </pc:spChg>
        <pc:picChg chg="mod">
          <ac:chgData name="Whittaker, Justin" userId="c37b57cc-98e0-4448-b4c5-8fbbb48bf306" providerId="ADAL" clId="{EF9BC9DC-423F-46CB-B31F-CE0C0EDCFBCD}" dt="2026-07-16T13:33:13.738" v="1911" actId="962"/>
          <ac:picMkLst>
            <pc:docMk/>
            <pc:sldMk cId="1523046228" sldId="480"/>
            <ac:picMk id="3" creationId="{AC2498A0-E7B9-47F4-A1EF-806FE830C621}"/>
          </ac:picMkLst>
        </pc:picChg>
        <pc:picChg chg="mod">
          <ac:chgData name="Whittaker, Justin" userId="c37b57cc-98e0-4448-b4c5-8fbbb48bf306" providerId="ADAL" clId="{EF9BC9DC-423F-46CB-B31F-CE0C0EDCFBCD}" dt="2026-07-16T13:33:14.852" v="1912" actId="962"/>
          <ac:picMkLst>
            <pc:docMk/>
            <pc:sldMk cId="1523046228" sldId="480"/>
            <ac:picMk id="5" creationId="{801AF1DD-F5EF-4927-90FD-4CA39D499C76}"/>
          </ac:picMkLst>
        </pc:picChg>
      </pc:sldChg>
      <pc:sldChg chg="modSp mod">
        <pc:chgData name="Whittaker, Justin" userId="c37b57cc-98e0-4448-b4c5-8fbbb48bf306" providerId="ADAL" clId="{EF9BC9DC-423F-46CB-B31F-CE0C0EDCFBCD}" dt="2026-07-16T12:27:16.160" v="1655" actId="962"/>
        <pc:sldMkLst>
          <pc:docMk/>
          <pc:sldMk cId="1567143716" sldId="481"/>
        </pc:sldMkLst>
        <pc:picChg chg="mod">
          <ac:chgData name="Whittaker, Justin" userId="c37b57cc-98e0-4448-b4c5-8fbbb48bf306" providerId="ADAL" clId="{EF9BC9DC-423F-46CB-B31F-CE0C0EDCFBCD}" dt="2026-07-16T12:26:52.585" v="1652" actId="962"/>
          <ac:picMkLst>
            <pc:docMk/>
            <pc:sldMk cId="1567143716" sldId="481"/>
            <ac:picMk id="4" creationId="{FED477FD-A710-4B3F-83B0-9CD47DAC7C7C}"/>
          </ac:picMkLst>
        </pc:picChg>
        <pc:picChg chg="mod">
          <ac:chgData name="Whittaker, Justin" userId="c37b57cc-98e0-4448-b4c5-8fbbb48bf306" providerId="ADAL" clId="{EF9BC9DC-423F-46CB-B31F-CE0C0EDCFBCD}" dt="2026-07-16T12:27:15.418" v="1654" actId="962"/>
          <ac:picMkLst>
            <pc:docMk/>
            <pc:sldMk cId="1567143716" sldId="481"/>
            <ac:picMk id="7" creationId="{00000000-0000-0000-0000-000000000000}"/>
          </ac:picMkLst>
        </pc:picChg>
        <pc:picChg chg="mod">
          <ac:chgData name="Whittaker, Justin" userId="c37b57cc-98e0-4448-b4c5-8fbbb48bf306" providerId="ADAL" clId="{EF9BC9DC-423F-46CB-B31F-CE0C0EDCFBCD}" dt="2026-07-16T12:27:16.160" v="1655" actId="962"/>
          <ac:picMkLst>
            <pc:docMk/>
            <pc:sldMk cId="1567143716" sldId="481"/>
            <ac:picMk id="17" creationId="{D1A3A01B-7226-4B1B-9CA8-32F8C07EFBC3}"/>
          </ac:picMkLst>
        </pc:picChg>
      </pc:sldChg>
      <pc:sldChg chg="addSp modSp mod">
        <pc:chgData name="Whittaker, Justin" userId="c37b57cc-98e0-4448-b4c5-8fbbb48bf306" providerId="ADAL" clId="{EF9BC9DC-423F-46CB-B31F-CE0C0EDCFBCD}" dt="2026-07-17T12:58:37.004" v="3165" actId="962"/>
        <pc:sldMkLst>
          <pc:docMk/>
          <pc:sldMk cId="4029382399" sldId="483"/>
        </pc:sldMkLst>
        <pc:spChg chg="add mod">
          <ac:chgData name="Whittaker, Justin" userId="c37b57cc-98e0-4448-b4c5-8fbbb48bf306" providerId="ADAL" clId="{EF9BC9DC-423F-46CB-B31F-CE0C0EDCFBCD}" dt="2026-07-17T12:58:37.004" v="3165" actId="962"/>
          <ac:spMkLst>
            <pc:docMk/>
            <pc:sldMk cId="4029382399" sldId="483"/>
            <ac:spMk id="2" creationId="{9FB0BD13-57D3-03EC-803E-434FD839701E}"/>
          </ac:spMkLst>
        </pc:spChg>
        <pc:spChg chg="mod">
          <ac:chgData name="Whittaker, Justin" userId="c37b57cc-98e0-4448-b4c5-8fbbb48bf306" providerId="ADAL" clId="{EF9BC9DC-423F-46CB-B31F-CE0C0EDCFBCD}" dt="2026-07-16T15:21:45.426" v="2864" actId="1076"/>
          <ac:spMkLst>
            <pc:docMk/>
            <pc:sldMk cId="4029382399" sldId="483"/>
            <ac:spMk id="4" creationId="{7A3D302D-DCC4-43DF-ADC5-D74AD7F62B70}"/>
          </ac:spMkLst>
        </pc:spChg>
        <pc:picChg chg="mod">
          <ac:chgData name="Whittaker, Justin" userId="c37b57cc-98e0-4448-b4c5-8fbbb48bf306" providerId="ADAL" clId="{EF9BC9DC-423F-46CB-B31F-CE0C0EDCFBCD}" dt="2026-07-16T12:20:15.266" v="1631" actId="962"/>
          <ac:picMkLst>
            <pc:docMk/>
            <pc:sldMk cId="4029382399" sldId="483"/>
            <ac:picMk id="6" creationId="{1395B905-956D-4B5B-93B0-D4337ACCED8D}"/>
          </ac:picMkLst>
        </pc:picChg>
        <pc:picChg chg="mod">
          <ac:chgData name="Whittaker, Justin" userId="c37b57cc-98e0-4448-b4c5-8fbbb48bf306" providerId="ADAL" clId="{EF9BC9DC-423F-46CB-B31F-CE0C0EDCFBCD}" dt="2026-07-17T12:58:33.725" v="3164" actId="13244"/>
          <ac:picMkLst>
            <pc:docMk/>
            <pc:sldMk cId="4029382399" sldId="483"/>
            <ac:picMk id="8" creationId="{34C5CEF2-817F-4113-8B4A-747AFCFE2A50}"/>
          </ac:picMkLst>
        </pc:picChg>
      </pc:sldChg>
      <pc:sldChg chg="addSp modSp mod">
        <pc:chgData name="Whittaker, Justin" userId="c37b57cc-98e0-4448-b4c5-8fbbb48bf306" providerId="ADAL" clId="{EF9BC9DC-423F-46CB-B31F-CE0C0EDCFBCD}" dt="2026-07-17T12:59:01.092" v="3168" actId="13244"/>
        <pc:sldMkLst>
          <pc:docMk/>
          <pc:sldMk cId="3936616219" sldId="484"/>
        </pc:sldMkLst>
        <pc:spChg chg="add mod">
          <ac:chgData name="Whittaker, Justin" userId="c37b57cc-98e0-4448-b4c5-8fbbb48bf306" providerId="ADAL" clId="{EF9BC9DC-423F-46CB-B31F-CE0C0EDCFBCD}" dt="2026-07-17T12:58:56.285" v="3167" actId="962"/>
          <ac:spMkLst>
            <pc:docMk/>
            <pc:sldMk cId="3936616219" sldId="484"/>
            <ac:spMk id="2" creationId="{3763CAF5-2FF1-5F65-DBDE-2AE8263CE425}"/>
          </ac:spMkLst>
        </pc:spChg>
        <pc:spChg chg="mod">
          <ac:chgData name="Whittaker, Justin" userId="c37b57cc-98e0-4448-b4c5-8fbbb48bf306" providerId="ADAL" clId="{EF9BC9DC-423F-46CB-B31F-CE0C0EDCFBCD}" dt="2026-07-16T15:22:57.809" v="2880" actId="1076"/>
          <ac:spMkLst>
            <pc:docMk/>
            <pc:sldMk cId="3936616219" sldId="484"/>
            <ac:spMk id="4" creationId="{7A3D302D-DCC4-43DF-ADC5-D74AD7F62B70}"/>
          </ac:spMkLst>
        </pc:spChg>
        <pc:picChg chg="mod">
          <ac:chgData name="Whittaker, Justin" userId="c37b57cc-98e0-4448-b4c5-8fbbb48bf306" providerId="ADAL" clId="{EF9BC9DC-423F-46CB-B31F-CE0C0EDCFBCD}" dt="2026-07-16T12:20:49.958" v="1640" actId="962"/>
          <ac:picMkLst>
            <pc:docMk/>
            <pc:sldMk cId="3936616219" sldId="484"/>
            <ac:picMk id="6" creationId="{9372AF73-D854-464B-9AB1-6FEA7088E758}"/>
          </ac:picMkLst>
        </pc:picChg>
        <pc:picChg chg="mod">
          <ac:chgData name="Whittaker, Justin" userId="c37b57cc-98e0-4448-b4c5-8fbbb48bf306" providerId="ADAL" clId="{EF9BC9DC-423F-46CB-B31F-CE0C0EDCFBCD}" dt="2026-07-17T12:59:01.092" v="3168" actId="13244"/>
          <ac:picMkLst>
            <pc:docMk/>
            <pc:sldMk cId="3936616219" sldId="484"/>
            <ac:picMk id="9" creationId="{680FADB1-EB3E-4D5E-9333-9434524F015D}"/>
          </ac:picMkLst>
        </pc:picChg>
      </pc:sldChg>
      <pc:sldChg chg="addSp modSp mod">
        <pc:chgData name="Whittaker, Justin" userId="c37b57cc-98e0-4448-b4c5-8fbbb48bf306" providerId="ADAL" clId="{EF9BC9DC-423F-46CB-B31F-CE0C0EDCFBCD}" dt="2026-07-17T12:58:48.300" v="3166" actId="962"/>
        <pc:sldMkLst>
          <pc:docMk/>
          <pc:sldMk cId="3619864414" sldId="486"/>
        </pc:sldMkLst>
        <pc:spChg chg="add mod">
          <ac:chgData name="Whittaker, Justin" userId="c37b57cc-98e0-4448-b4c5-8fbbb48bf306" providerId="ADAL" clId="{EF9BC9DC-423F-46CB-B31F-CE0C0EDCFBCD}" dt="2026-07-17T12:58:48.300" v="3166" actId="962"/>
          <ac:spMkLst>
            <pc:docMk/>
            <pc:sldMk cId="3619864414" sldId="486"/>
            <ac:spMk id="2" creationId="{A0CE9F75-A33B-60BF-046F-85667020085E}"/>
          </ac:spMkLst>
        </pc:spChg>
        <pc:spChg chg="mod">
          <ac:chgData name="Whittaker, Justin" userId="c37b57cc-98e0-4448-b4c5-8fbbb48bf306" providerId="ADAL" clId="{EF9BC9DC-423F-46CB-B31F-CE0C0EDCFBCD}" dt="2026-07-16T15:22:16.009" v="2872" actId="1076"/>
          <ac:spMkLst>
            <pc:docMk/>
            <pc:sldMk cId="3619864414" sldId="486"/>
            <ac:spMk id="4" creationId="{7A3D302D-DCC4-43DF-ADC5-D74AD7F62B70}"/>
          </ac:spMkLst>
        </pc:spChg>
        <pc:picChg chg="mod">
          <ac:chgData name="Whittaker, Justin" userId="c37b57cc-98e0-4448-b4c5-8fbbb48bf306" providerId="ADAL" clId="{EF9BC9DC-423F-46CB-B31F-CE0C0EDCFBCD}" dt="2026-07-16T12:20:40.222" v="1637" actId="962"/>
          <ac:picMkLst>
            <pc:docMk/>
            <pc:sldMk cId="3619864414" sldId="486"/>
            <ac:picMk id="5" creationId="{8F7F2D58-3341-4CB6-9EA7-9AA8999105BF}"/>
          </ac:picMkLst>
        </pc:picChg>
        <pc:picChg chg="mod">
          <ac:chgData name="Whittaker, Justin" userId="c37b57cc-98e0-4448-b4c5-8fbbb48bf306" providerId="ADAL" clId="{EF9BC9DC-423F-46CB-B31F-CE0C0EDCFBCD}" dt="2026-07-16T12:20:39.347" v="1636" actId="962"/>
          <ac:picMkLst>
            <pc:docMk/>
            <pc:sldMk cId="3619864414" sldId="486"/>
            <ac:picMk id="6" creationId="{1395B905-956D-4B5B-93B0-D4337ACCED8D}"/>
          </ac:picMkLst>
        </pc:picChg>
      </pc:sldChg>
      <pc:sldChg chg="addSp modSp mod">
        <pc:chgData name="Whittaker, Justin" userId="c37b57cc-98e0-4448-b4c5-8fbbb48bf306" providerId="ADAL" clId="{EF9BC9DC-423F-46CB-B31F-CE0C0EDCFBCD}" dt="2026-07-16T15:23:36.695" v="2889" actId="1076"/>
        <pc:sldMkLst>
          <pc:docMk/>
          <pc:sldMk cId="656548002" sldId="487"/>
        </pc:sldMkLst>
        <pc:spChg chg="add mod">
          <ac:chgData name="Whittaker, Justin" userId="c37b57cc-98e0-4448-b4c5-8fbbb48bf306" providerId="ADAL" clId="{EF9BC9DC-423F-46CB-B31F-CE0C0EDCFBCD}" dt="2026-07-16T15:23:36.695" v="2889" actId="1076"/>
          <ac:spMkLst>
            <pc:docMk/>
            <pc:sldMk cId="656548002" sldId="487"/>
            <ac:spMk id="2" creationId="{EC71809E-E733-D933-DA52-4D5774834553}"/>
          </ac:spMkLst>
        </pc:spChg>
        <pc:spChg chg="mod">
          <ac:chgData name="Whittaker, Justin" userId="c37b57cc-98e0-4448-b4c5-8fbbb48bf306" providerId="ADAL" clId="{EF9BC9DC-423F-46CB-B31F-CE0C0EDCFBCD}" dt="2026-07-16T15:23:30.445" v="2887" actId="1076"/>
          <ac:spMkLst>
            <pc:docMk/>
            <pc:sldMk cId="656548002" sldId="487"/>
            <ac:spMk id="4" creationId="{7A3D302D-DCC4-43DF-ADC5-D74AD7F62B70}"/>
          </ac:spMkLst>
        </pc:spChg>
        <pc:picChg chg="mod">
          <ac:chgData name="Whittaker, Justin" userId="c37b57cc-98e0-4448-b4c5-8fbbb48bf306" providerId="ADAL" clId="{EF9BC9DC-423F-46CB-B31F-CE0C0EDCFBCD}" dt="2026-07-16T12:20:57.148" v="1642" actId="962"/>
          <ac:picMkLst>
            <pc:docMk/>
            <pc:sldMk cId="656548002" sldId="487"/>
            <ac:picMk id="5" creationId="{46993BFF-14CF-48DE-851E-27AF7353458F}"/>
          </ac:picMkLst>
        </pc:picChg>
        <pc:picChg chg="mod">
          <ac:chgData name="Whittaker, Justin" userId="c37b57cc-98e0-4448-b4c5-8fbbb48bf306" providerId="ADAL" clId="{EF9BC9DC-423F-46CB-B31F-CE0C0EDCFBCD}" dt="2026-07-16T12:20:57.904" v="1643" actId="962"/>
          <ac:picMkLst>
            <pc:docMk/>
            <pc:sldMk cId="656548002" sldId="487"/>
            <ac:picMk id="6" creationId="{CE6074F4-88B6-4CAF-A0D4-570828F0F100}"/>
          </ac:picMkLst>
        </pc:picChg>
      </pc:sldChg>
      <pc:sldChg chg="addSp modSp mod">
        <pc:chgData name="Whittaker, Justin" userId="c37b57cc-98e0-4448-b4c5-8fbbb48bf306" providerId="ADAL" clId="{EF9BC9DC-423F-46CB-B31F-CE0C0EDCFBCD}" dt="2026-07-16T15:25:47.305" v="2896" actId="1076"/>
        <pc:sldMkLst>
          <pc:docMk/>
          <pc:sldMk cId="2286872823" sldId="488"/>
        </pc:sldMkLst>
        <pc:spChg chg="add mod">
          <ac:chgData name="Whittaker, Justin" userId="c37b57cc-98e0-4448-b4c5-8fbbb48bf306" providerId="ADAL" clId="{EF9BC9DC-423F-46CB-B31F-CE0C0EDCFBCD}" dt="2026-07-16T15:25:47.305" v="2896" actId="1076"/>
          <ac:spMkLst>
            <pc:docMk/>
            <pc:sldMk cId="2286872823" sldId="488"/>
            <ac:spMk id="4" creationId="{82699BD6-AC2F-9870-93F8-12BCE730F207}"/>
          </ac:spMkLst>
        </pc:spChg>
        <pc:spChg chg="mod">
          <ac:chgData name="Whittaker, Justin" userId="c37b57cc-98e0-4448-b4c5-8fbbb48bf306" providerId="ADAL" clId="{EF9BC9DC-423F-46CB-B31F-CE0C0EDCFBCD}" dt="2026-07-16T15:25:44.793" v="2895" actId="1076"/>
          <ac:spMkLst>
            <pc:docMk/>
            <pc:sldMk cId="2286872823" sldId="488"/>
            <ac:spMk id="9" creationId="{00000000-0000-0000-0000-000000000000}"/>
          </ac:spMkLst>
        </pc:spChg>
        <pc:picChg chg="mod">
          <ac:chgData name="Whittaker, Justin" userId="c37b57cc-98e0-4448-b4c5-8fbbb48bf306" providerId="ADAL" clId="{EF9BC9DC-423F-46CB-B31F-CE0C0EDCFBCD}" dt="2026-07-16T12:27:58.868" v="1657" actId="962"/>
          <ac:picMkLst>
            <pc:docMk/>
            <pc:sldMk cId="2286872823" sldId="488"/>
            <ac:picMk id="3" creationId="{3ACDAC17-C509-4EEF-986E-A829482F9938}"/>
          </ac:picMkLst>
        </pc:picChg>
        <pc:picChg chg="mod">
          <ac:chgData name="Whittaker, Justin" userId="c37b57cc-98e0-4448-b4c5-8fbbb48bf306" providerId="ADAL" clId="{EF9BC9DC-423F-46CB-B31F-CE0C0EDCFBCD}" dt="2026-07-16T12:27:59.902" v="1658" actId="962"/>
          <ac:picMkLst>
            <pc:docMk/>
            <pc:sldMk cId="2286872823" sldId="488"/>
            <ac:picMk id="8" creationId="{632B3017-CD1A-49F2-9A6E-D3EBD8C59B29}"/>
          </ac:picMkLst>
        </pc:picChg>
      </pc:sldChg>
      <pc:sldChg chg="modSp mod">
        <pc:chgData name="Whittaker, Justin" userId="c37b57cc-98e0-4448-b4c5-8fbbb48bf306" providerId="ADAL" clId="{EF9BC9DC-423F-46CB-B31F-CE0C0EDCFBCD}" dt="2026-07-15T14:58:32.969" v="1445" actId="962"/>
        <pc:sldMkLst>
          <pc:docMk/>
          <pc:sldMk cId="2845347382" sldId="489"/>
        </pc:sldMkLst>
        <pc:picChg chg="mod">
          <ac:chgData name="Whittaker, Justin" userId="c37b57cc-98e0-4448-b4c5-8fbbb48bf306" providerId="ADAL" clId="{EF9BC9DC-423F-46CB-B31F-CE0C0EDCFBCD}" dt="2026-07-15T14:58:27.944" v="1444" actId="962"/>
          <ac:picMkLst>
            <pc:docMk/>
            <pc:sldMk cId="2845347382" sldId="489"/>
            <ac:picMk id="3" creationId="{A8C73CCA-4435-A6FB-3DCC-69A34CDE9102}"/>
          </ac:picMkLst>
        </pc:picChg>
        <pc:picChg chg="mod">
          <ac:chgData name="Whittaker, Justin" userId="c37b57cc-98e0-4448-b4c5-8fbbb48bf306" providerId="ADAL" clId="{EF9BC9DC-423F-46CB-B31F-CE0C0EDCFBCD}" dt="2026-07-15T14:58:32.969" v="1445" actId="962"/>
          <ac:picMkLst>
            <pc:docMk/>
            <pc:sldMk cId="2845347382" sldId="489"/>
            <ac:picMk id="5" creationId="{2BA148F4-D391-48DF-A9FB-98ED7F77CFDB}"/>
          </ac:picMkLst>
        </pc:picChg>
      </pc:sldChg>
      <pc:sldChg chg="addSp delSp modSp mod">
        <pc:chgData name="Whittaker, Justin" userId="c37b57cc-98e0-4448-b4c5-8fbbb48bf306" providerId="ADAL" clId="{EF9BC9DC-423F-46CB-B31F-CE0C0EDCFBCD}" dt="2026-07-17T14:34:41.413" v="3843" actId="13244"/>
        <pc:sldMkLst>
          <pc:docMk/>
          <pc:sldMk cId="1286711893" sldId="490"/>
        </pc:sldMkLst>
        <pc:spChg chg="add del mod">
          <ac:chgData name="Whittaker, Justin" userId="c37b57cc-98e0-4448-b4c5-8fbbb48bf306" providerId="ADAL" clId="{EF9BC9DC-423F-46CB-B31F-CE0C0EDCFBCD}" dt="2026-07-16T14:15:49.354" v="2175" actId="33771"/>
          <ac:spMkLst>
            <pc:docMk/>
            <pc:sldMk cId="1286711893" sldId="490"/>
            <ac:spMk id="2" creationId="{DDA12BD2-A8FA-DFD5-C02C-672C898AD16D}"/>
          </ac:spMkLst>
        </pc:spChg>
        <pc:spChg chg="add mod">
          <ac:chgData name="Whittaker, Justin" userId="c37b57cc-98e0-4448-b4c5-8fbbb48bf306" providerId="ADAL" clId="{EF9BC9DC-423F-46CB-B31F-CE0C0EDCFBCD}" dt="2026-07-17T14:34:41.413" v="3843" actId="13244"/>
          <ac:spMkLst>
            <pc:docMk/>
            <pc:sldMk cId="1286711893" sldId="490"/>
            <ac:spMk id="3" creationId="{8324A92D-9371-9BCE-47B7-9E4FBA152030}"/>
          </ac:spMkLst>
        </pc:spChg>
        <pc:picChg chg="mod">
          <ac:chgData name="Whittaker, Justin" userId="c37b57cc-98e0-4448-b4c5-8fbbb48bf306" providerId="ADAL" clId="{EF9BC9DC-423F-46CB-B31F-CE0C0EDCFBCD}" dt="2026-07-16T13:20:17.037" v="1806" actId="962"/>
          <ac:picMkLst>
            <pc:docMk/>
            <pc:sldMk cId="1286711893" sldId="490"/>
            <ac:picMk id="9" creationId="{EDFB0E16-90A6-4DB3-8A07-40B46008F377}"/>
          </ac:picMkLst>
        </pc:picChg>
      </pc:sldChg>
      <pc:sldChg chg="addSp delSp modSp mod">
        <pc:chgData name="Whittaker, Justin" userId="c37b57cc-98e0-4448-b4c5-8fbbb48bf306" providerId="ADAL" clId="{EF9BC9DC-423F-46CB-B31F-CE0C0EDCFBCD}" dt="2026-07-17T14:39:33.924" v="3865" actId="13244"/>
        <pc:sldMkLst>
          <pc:docMk/>
          <pc:sldMk cId="1429251930" sldId="491"/>
        </pc:sldMkLst>
        <pc:spChg chg="add mod">
          <ac:chgData name="Whittaker, Justin" userId="c37b57cc-98e0-4448-b4c5-8fbbb48bf306" providerId="ADAL" clId="{EF9BC9DC-423F-46CB-B31F-CE0C0EDCFBCD}" dt="2026-07-17T14:35:39.580" v="3851" actId="13244"/>
          <ac:spMkLst>
            <pc:docMk/>
            <pc:sldMk cId="1429251930" sldId="491"/>
            <ac:spMk id="2" creationId="{19EB8219-E6A8-4115-80E2-C9EE355889C7}"/>
          </ac:spMkLst>
        </pc:spChg>
        <pc:spChg chg="add del mod">
          <ac:chgData name="Whittaker, Justin" userId="c37b57cc-98e0-4448-b4c5-8fbbb48bf306" providerId="ADAL" clId="{EF9BC9DC-423F-46CB-B31F-CE0C0EDCFBCD}" dt="2026-07-17T14:38:49.316" v="3862" actId="478"/>
          <ac:spMkLst>
            <pc:docMk/>
            <pc:sldMk cId="1429251930" sldId="491"/>
            <ac:spMk id="7" creationId="{6ECF1FD2-500D-91BC-132E-AEE60E645EC9}"/>
          </ac:spMkLst>
        </pc:spChg>
        <pc:spChg chg="mod">
          <ac:chgData name="Whittaker, Justin" userId="c37b57cc-98e0-4448-b4c5-8fbbb48bf306" providerId="ADAL" clId="{EF9BC9DC-423F-46CB-B31F-CE0C0EDCFBCD}" dt="2026-07-17T14:37:31.318" v="3853" actId="13244"/>
          <ac:spMkLst>
            <pc:docMk/>
            <pc:sldMk cId="1429251930" sldId="491"/>
            <ac:spMk id="17" creationId="{9BCAB30E-EDAD-478F-A4DD-EE744BFAF3E8}"/>
          </ac:spMkLst>
        </pc:spChg>
        <pc:picChg chg="add mod">
          <ac:chgData name="Whittaker, Justin" userId="c37b57cc-98e0-4448-b4c5-8fbbb48bf306" providerId="ADAL" clId="{EF9BC9DC-423F-46CB-B31F-CE0C0EDCFBCD}" dt="2026-07-17T14:39:13.033" v="3864" actId="13244"/>
          <ac:picMkLst>
            <pc:docMk/>
            <pc:sldMk cId="1429251930" sldId="491"/>
            <ac:picMk id="4" creationId="{7B3B2A15-75BC-5C94-1CC2-DCF061E619CA}"/>
          </ac:picMkLst>
        </pc:picChg>
        <pc:picChg chg="del mod">
          <ac:chgData name="Whittaker, Justin" userId="c37b57cc-98e0-4448-b4c5-8fbbb48bf306" providerId="ADAL" clId="{EF9BC9DC-423F-46CB-B31F-CE0C0EDCFBCD}" dt="2026-07-17T14:38:46.407" v="3861" actId="478"/>
          <ac:picMkLst>
            <pc:docMk/>
            <pc:sldMk cId="1429251930" sldId="491"/>
            <ac:picMk id="5" creationId="{9F29D2A6-712E-48BF-85FC-79E0646D0F40}"/>
          </ac:picMkLst>
        </pc:picChg>
        <pc:picChg chg="mod">
          <ac:chgData name="Whittaker, Justin" userId="c37b57cc-98e0-4448-b4c5-8fbbb48bf306" providerId="ADAL" clId="{EF9BC9DC-423F-46CB-B31F-CE0C0EDCFBCD}" dt="2026-07-17T14:37:38.477" v="3855" actId="13244"/>
          <ac:picMkLst>
            <pc:docMk/>
            <pc:sldMk cId="1429251930" sldId="491"/>
            <ac:picMk id="6" creationId="{56554A86-7CFC-E734-517A-2C73E8B26A41}"/>
          </ac:picMkLst>
        </pc:picChg>
        <pc:picChg chg="mod">
          <ac:chgData name="Whittaker, Justin" userId="c37b57cc-98e0-4448-b4c5-8fbbb48bf306" providerId="ADAL" clId="{EF9BC9DC-423F-46CB-B31F-CE0C0EDCFBCD}" dt="2026-07-17T14:35:48.732" v="3852" actId="13244"/>
          <ac:picMkLst>
            <pc:docMk/>
            <pc:sldMk cId="1429251930" sldId="491"/>
            <ac:picMk id="10" creationId="{9104E040-E561-4641-8CD1-BE7BD4271E75}"/>
          </ac:picMkLst>
        </pc:picChg>
        <pc:picChg chg="mod">
          <ac:chgData name="Whittaker, Justin" userId="c37b57cc-98e0-4448-b4c5-8fbbb48bf306" providerId="ADAL" clId="{EF9BC9DC-423F-46CB-B31F-CE0C0EDCFBCD}" dt="2026-07-17T14:39:33.924" v="3865" actId="13244"/>
          <ac:picMkLst>
            <pc:docMk/>
            <pc:sldMk cId="1429251930" sldId="491"/>
            <ac:picMk id="13" creationId="{3A7CA4ED-4D6F-4419-8CC0-A730A2D33C06}"/>
          </ac:picMkLst>
        </pc:picChg>
      </pc:sldChg>
      <pc:sldChg chg="addSp delSp modSp mod">
        <pc:chgData name="Whittaker, Justin" userId="c37b57cc-98e0-4448-b4c5-8fbbb48bf306" providerId="ADAL" clId="{EF9BC9DC-423F-46CB-B31F-CE0C0EDCFBCD}" dt="2026-07-17T14:43:32.611" v="3891" actId="13244"/>
        <pc:sldMkLst>
          <pc:docMk/>
          <pc:sldMk cId="409330358" sldId="492"/>
        </pc:sldMkLst>
        <pc:spChg chg="add del mod">
          <ac:chgData name="Whittaker, Justin" userId="c37b57cc-98e0-4448-b4c5-8fbbb48bf306" providerId="ADAL" clId="{EF9BC9DC-423F-46CB-B31F-CE0C0EDCFBCD}" dt="2026-07-16T14:17:38.731" v="2354" actId="33771"/>
          <ac:spMkLst>
            <pc:docMk/>
            <pc:sldMk cId="409330358" sldId="492"/>
            <ac:spMk id="2" creationId="{4E2C87CB-0E4A-B81C-6399-9A8D8787DC01}"/>
          </ac:spMkLst>
        </pc:spChg>
        <pc:spChg chg="add mod">
          <ac:chgData name="Whittaker, Justin" userId="c37b57cc-98e0-4448-b4c5-8fbbb48bf306" providerId="ADAL" clId="{EF9BC9DC-423F-46CB-B31F-CE0C0EDCFBCD}" dt="2026-07-17T14:39:46.220" v="3866" actId="13244"/>
          <ac:spMkLst>
            <pc:docMk/>
            <pc:sldMk cId="409330358" sldId="492"/>
            <ac:spMk id="3" creationId="{7A967D1A-F0FC-DC43-CE11-46CDFFB8B04D}"/>
          </ac:spMkLst>
        </pc:spChg>
        <pc:spChg chg="mod">
          <ac:chgData name="Whittaker, Justin" userId="c37b57cc-98e0-4448-b4c5-8fbbb48bf306" providerId="ADAL" clId="{EF9BC9DC-423F-46CB-B31F-CE0C0EDCFBCD}" dt="2026-07-17T14:43:24.156" v="3889" actId="13244"/>
          <ac:spMkLst>
            <pc:docMk/>
            <pc:sldMk cId="409330358" sldId="492"/>
            <ac:spMk id="8" creationId="{7BE15D6E-B16C-46FB-8C31-DA5674AFD0EA}"/>
          </ac:spMkLst>
        </pc:spChg>
        <pc:spChg chg="add del mod">
          <ac:chgData name="Whittaker, Justin" userId="c37b57cc-98e0-4448-b4c5-8fbbb48bf306" providerId="ADAL" clId="{EF9BC9DC-423F-46CB-B31F-CE0C0EDCFBCD}" dt="2026-07-17T14:41:09.094" v="3875" actId="478"/>
          <ac:spMkLst>
            <pc:docMk/>
            <pc:sldMk cId="409330358" sldId="492"/>
            <ac:spMk id="9" creationId="{BC598630-970B-0487-CD8D-618CED28A0C7}"/>
          </ac:spMkLst>
        </pc:spChg>
        <pc:spChg chg="mod">
          <ac:chgData name="Whittaker, Justin" userId="c37b57cc-98e0-4448-b4c5-8fbbb48bf306" providerId="ADAL" clId="{EF9BC9DC-423F-46CB-B31F-CE0C0EDCFBCD}" dt="2026-07-17T14:43:25.748" v="3890" actId="13244"/>
          <ac:spMkLst>
            <pc:docMk/>
            <pc:sldMk cId="409330358" sldId="492"/>
            <ac:spMk id="13" creationId="{63ECF07C-75A9-4F6E-8BD8-E3D510BD0A6F}"/>
          </ac:spMkLst>
        </pc:spChg>
        <pc:spChg chg="mod">
          <ac:chgData name="Whittaker, Justin" userId="c37b57cc-98e0-4448-b4c5-8fbbb48bf306" providerId="ADAL" clId="{EF9BC9DC-423F-46CB-B31F-CE0C0EDCFBCD}" dt="2026-07-17T14:42:55.012" v="3884" actId="13244"/>
          <ac:spMkLst>
            <pc:docMk/>
            <pc:sldMk cId="409330358" sldId="492"/>
            <ac:spMk id="18" creationId="{F93E0B60-0204-4F9C-8CD5-C9BD373E1A58}"/>
          </ac:spMkLst>
        </pc:spChg>
        <pc:grpChg chg="mod">
          <ac:chgData name="Whittaker, Justin" userId="c37b57cc-98e0-4448-b4c5-8fbbb48bf306" providerId="ADAL" clId="{EF9BC9DC-423F-46CB-B31F-CE0C0EDCFBCD}" dt="2026-07-17T14:42:38.298" v="3880" actId="13244"/>
          <ac:grpSpMkLst>
            <pc:docMk/>
            <pc:sldMk cId="409330358" sldId="492"/>
            <ac:grpSpMk id="20" creationId="{3BFA0782-E4B3-4AE1-904C-1068137609CA}"/>
          </ac:grpSpMkLst>
        </pc:grpChg>
        <pc:picChg chg="del mod">
          <ac:chgData name="Whittaker, Justin" userId="c37b57cc-98e0-4448-b4c5-8fbbb48bf306" providerId="ADAL" clId="{EF9BC9DC-423F-46CB-B31F-CE0C0EDCFBCD}" dt="2026-07-17T14:40:56.431" v="3872" actId="478"/>
          <ac:picMkLst>
            <pc:docMk/>
            <pc:sldMk cId="409330358" sldId="492"/>
            <ac:picMk id="5" creationId="{BA66E64B-C0E4-4BF4-BB58-AC18B761D2B7}"/>
          </ac:picMkLst>
        </pc:picChg>
        <pc:picChg chg="add mod">
          <ac:chgData name="Whittaker, Justin" userId="c37b57cc-98e0-4448-b4c5-8fbbb48bf306" providerId="ADAL" clId="{EF9BC9DC-423F-46CB-B31F-CE0C0EDCFBCD}" dt="2026-07-17T14:41:15.484" v="3877" actId="13244"/>
          <ac:picMkLst>
            <pc:docMk/>
            <pc:sldMk cId="409330358" sldId="492"/>
            <ac:picMk id="6" creationId="{B16FBE77-C486-DB93-CACE-2E82DE70D826}"/>
          </ac:picMkLst>
        </pc:picChg>
        <pc:picChg chg="mod">
          <ac:chgData name="Whittaker, Justin" userId="c37b57cc-98e0-4448-b4c5-8fbbb48bf306" providerId="ADAL" clId="{EF9BC9DC-423F-46CB-B31F-CE0C0EDCFBCD}" dt="2026-07-17T14:43:32.611" v="3891" actId="13244"/>
          <ac:picMkLst>
            <pc:docMk/>
            <pc:sldMk cId="409330358" sldId="492"/>
            <ac:picMk id="7" creationId="{1EF7698A-28F4-4716-950C-76767EC3DD43}"/>
          </ac:picMkLst>
        </pc:picChg>
        <pc:picChg chg="mod">
          <ac:chgData name="Whittaker, Justin" userId="c37b57cc-98e0-4448-b4c5-8fbbb48bf306" providerId="ADAL" clId="{EF9BC9DC-423F-46CB-B31F-CE0C0EDCFBCD}" dt="2026-07-16T13:22:10.474" v="1821" actId="962"/>
          <ac:picMkLst>
            <pc:docMk/>
            <pc:sldMk cId="409330358" sldId="492"/>
            <ac:picMk id="10" creationId="{67227462-FE0A-4B23-B9E3-C1DA3F9C46CE}"/>
          </ac:picMkLst>
        </pc:picChg>
      </pc:sldChg>
      <pc:sldChg chg="addSp modSp mod">
        <pc:chgData name="Whittaker, Justin" userId="c37b57cc-98e0-4448-b4c5-8fbbb48bf306" providerId="ADAL" clId="{EF9BC9DC-423F-46CB-B31F-CE0C0EDCFBCD}" dt="2026-07-17T14:43:42.667" v="3892" actId="13244"/>
        <pc:sldMkLst>
          <pc:docMk/>
          <pc:sldMk cId="2422046709" sldId="493"/>
        </pc:sldMkLst>
        <pc:spChg chg="add mod">
          <ac:chgData name="Whittaker, Justin" userId="c37b57cc-98e0-4448-b4c5-8fbbb48bf306" providerId="ADAL" clId="{EF9BC9DC-423F-46CB-B31F-CE0C0EDCFBCD}" dt="2026-07-17T14:43:42.667" v="3892" actId="13244"/>
          <ac:spMkLst>
            <pc:docMk/>
            <pc:sldMk cId="2422046709" sldId="493"/>
            <ac:spMk id="2" creationId="{8702045E-A191-BF6D-93F4-6E0CABAE5DC5}"/>
          </ac:spMkLst>
        </pc:spChg>
        <pc:grpChg chg="mod">
          <ac:chgData name="Whittaker, Justin" userId="c37b57cc-98e0-4448-b4c5-8fbbb48bf306" providerId="ADAL" clId="{EF9BC9DC-423F-46CB-B31F-CE0C0EDCFBCD}" dt="2026-07-16T13:22:55.509" v="1827" actId="962"/>
          <ac:grpSpMkLst>
            <pc:docMk/>
            <pc:sldMk cId="2422046709" sldId="493"/>
            <ac:grpSpMk id="4" creationId="{DF9CCE95-D44C-4013-83C0-B75F48691713}"/>
          </ac:grpSpMkLst>
        </pc:grpChg>
        <pc:picChg chg="mod">
          <ac:chgData name="Whittaker, Justin" userId="c37b57cc-98e0-4448-b4c5-8fbbb48bf306" providerId="ADAL" clId="{EF9BC9DC-423F-46CB-B31F-CE0C0EDCFBCD}" dt="2026-07-16T13:22:56.899" v="1828" actId="962"/>
          <ac:picMkLst>
            <pc:docMk/>
            <pc:sldMk cId="2422046709" sldId="493"/>
            <ac:picMk id="15" creationId="{ACAFDA3C-76B4-4B35-A645-E5841C970C32}"/>
          </ac:picMkLst>
        </pc:picChg>
      </pc:sldChg>
      <pc:sldChg chg="addSp modSp mod">
        <pc:chgData name="Whittaker, Justin" userId="c37b57cc-98e0-4448-b4c5-8fbbb48bf306" providerId="ADAL" clId="{EF9BC9DC-423F-46CB-B31F-CE0C0EDCFBCD}" dt="2026-07-17T14:35:27.124" v="3850" actId="13244"/>
        <pc:sldMkLst>
          <pc:docMk/>
          <pc:sldMk cId="2040682460" sldId="495"/>
        </pc:sldMkLst>
        <pc:spChg chg="add mod">
          <ac:chgData name="Whittaker, Justin" userId="c37b57cc-98e0-4448-b4c5-8fbbb48bf306" providerId="ADAL" clId="{EF9BC9DC-423F-46CB-B31F-CE0C0EDCFBCD}" dt="2026-07-17T14:35:27.124" v="3850" actId="13244"/>
          <ac:spMkLst>
            <pc:docMk/>
            <pc:sldMk cId="2040682460" sldId="495"/>
            <ac:spMk id="4" creationId="{C7CD1D80-D6D6-2334-A368-30F200DF1925}"/>
          </ac:spMkLst>
        </pc:spChg>
        <pc:picChg chg="mod">
          <ac:chgData name="Whittaker, Justin" userId="c37b57cc-98e0-4448-b4c5-8fbbb48bf306" providerId="ADAL" clId="{EF9BC9DC-423F-46CB-B31F-CE0C0EDCFBCD}" dt="2026-07-16T13:21:23.093" v="1814" actId="962"/>
          <ac:picMkLst>
            <pc:docMk/>
            <pc:sldMk cId="2040682460" sldId="495"/>
            <ac:picMk id="2" creationId="{1DB64440-7E5E-4419-A69D-53B78DB0CE08}"/>
          </ac:picMkLst>
        </pc:picChg>
        <pc:picChg chg="mod">
          <ac:chgData name="Whittaker, Justin" userId="c37b57cc-98e0-4448-b4c5-8fbbb48bf306" providerId="ADAL" clId="{EF9BC9DC-423F-46CB-B31F-CE0C0EDCFBCD}" dt="2026-07-16T13:21:24.485" v="1815" actId="962"/>
          <ac:picMkLst>
            <pc:docMk/>
            <pc:sldMk cId="2040682460" sldId="495"/>
            <ac:picMk id="6" creationId="{C8214929-54A5-4FEE-BF49-EBBBE3531C11}"/>
          </ac:picMkLst>
        </pc:picChg>
      </pc:sldChg>
      <pc:sldChg chg="modSp mod">
        <pc:chgData name="Whittaker, Justin" userId="c37b57cc-98e0-4448-b4c5-8fbbb48bf306" providerId="ADAL" clId="{EF9BC9DC-423F-46CB-B31F-CE0C0EDCFBCD}" dt="2026-07-17T14:34:19.316" v="3839" actId="13244"/>
        <pc:sldMkLst>
          <pc:docMk/>
          <pc:sldMk cId="1915260605" sldId="496"/>
        </pc:sldMkLst>
        <pc:spChg chg="mod">
          <ac:chgData name="Whittaker, Justin" userId="c37b57cc-98e0-4448-b4c5-8fbbb48bf306" providerId="ADAL" clId="{EF9BC9DC-423F-46CB-B31F-CE0C0EDCFBCD}" dt="2026-07-17T14:34:19.316" v="3839" actId="13244"/>
          <ac:spMkLst>
            <pc:docMk/>
            <pc:sldMk cId="1915260605" sldId="496"/>
            <ac:spMk id="9" creationId="{79E0410C-8108-48C7-B03A-320185A8D726}"/>
          </ac:spMkLst>
        </pc:spChg>
        <pc:picChg chg="mod">
          <ac:chgData name="Whittaker, Justin" userId="c37b57cc-98e0-4448-b4c5-8fbbb48bf306" providerId="ADAL" clId="{EF9BC9DC-423F-46CB-B31F-CE0C0EDCFBCD}" dt="2026-07-16T13:15:00.561" v="1790" actId="962"/>
          <ac:picMkLst>
            <pc:docMk/>
            <pc:sldMk cId="1915260605" sldId="496"/>
            <ac:picMk id="5" creationId="{46539DA6-2519-4BAF-8AF5-08B0490C17FA}"/>
          </ac:picMkLst>
        </pc:picChg>
      </pc:sldChg>
      <pc:sldChg chg="addSp modSp mod">
        <pc:chgData name="Whittaker, Justin" userId="c37b57cc-98e0-4448-b4c5-8fbbb48bf306" providerId="ADAL" clId="{EF9BC9DC-423F-46CB-B31F-CE0C0EDCFBCD}" dt="2026-07-17T14:43:59.844" v="3895" actId="13244"/>
        <pc:sldMkLst>
          <pc:docMk/>
          <pc:sldMk cId="2268353546" sldId="497"/>
        </pc:sldMkLst>
        <pc:spChg chg="add mod">
          <ac:chgData name="Whittaker, Justin" userId="c37b57cc-98e0-4448-b4c5-8fbbb48bf306" providerId="ADAL" clId="{EF9BC9DC-423F-46CB-B31F-CE0C0EDCFBCD}" dt="2026-07-17T14:43:51.021" v="3894" actId="13244"/>
          <ac:spMkLst>
            <pc:docMk/>
            <pc:sldMk cId="2268353546" sldId="497"/>
            <ac:spMk id="3" creationId="{AC3A124E-0D0A-0587-F51C-9A5B2CEF8869}"/>
          </ac:spMkLst>
        </pc:spChg>
        <pc:spChg chg="mod">
          <ac:chgData name="Whittaker, Justin" userId="c37b57cc-98e0-4448-b4c5-8fbbb48bf306" providerId="ADAL" clId="{EF9BC9DC-423F-46CB-B31F-CE0C0EDCFBCD}" dt="2026-07-17T14:43:59.844" v="3895" actId="13244"/>
          <ac:spMkLst>
            <pc:docMk/>
            <pc:sldMk cId="2268353546" sldId="497"/>
            <ac:spMk id="9" creationId="{2FAF676B-51D8-40D0-8387-2F2A21BA31D9}"/>
          </ac:spMkLst>
        </pc:spChg>
        <pc:picChg chg="mod">
          <ac:chgData name="Whittaker, Justin" userId="c37b57cc-98e0-4448-b4c5-8fbbb48bf306" providerId="ADAL" clId="{EF9BC9DC-423F-46CB-B31F-CE0C0EDCFBCD}" dt="2026-07-16T13:23:14.385" v="1830" actId="962"/>
          <ac:picMkLst>
            <pc:docMk/>
            <pc:sldMk cId="2268353546" sldId="497"/>
            <ac:picMk id="2" creationId="{2AD9F34F-7C21-41B4-A856-CDC5774EA976}"/>
          </ac:picMkLst>
        </pc:picChg>
        <pc:picChg chg="mod">
          <ac:chgData name="Whittaker, Justin" userId="c37b57cc-98e0-4448-b4c5-8fbbb48bf306" providerId="ADAL" clId="{EF9BC9DC-423F-46CB-B31F-CE0C0EDCFBCD}" dt="2026-07-16T13:23:15.741" v="1831" actId="962"/>
          <ac:picMkLst>
            <pc:docMk/>
            <pc:sldMk cId="2268353546" sldId="497"/>
            <ac:picMk id="6" creationId="{BBD1C3BD-3BFE-4BBD-BA23-62622FDECDBE}"/>
          </ac:picMkLst>
        </pc:picChg>
      </pc:sldChg>
      <pc:sldChg chg="addSp modSp mod">
        <pc:chgData name="Whittaker, Justin" userId="c37b57cc-98e0-4448-b4c5-8fbbb48bf306" providerId="ADAL" clId="{EF9BC9DC-423F-46CB-B31F-CE0C0EDCFBCD}" dt="2026-07-17T12:37:00.369" v="3113" actId="13244"/>
        <pc:sldMkLst>
          <pc:docMk/>
          <pc:sldMk cId="3830058100" sldId="498"/>
        </pc:sldMkLst>
        <pc:spChg chg="add mod">
          <ac:chgData name="Whittaker, Justin" userId="c37b57cc-98e0-4448-b4c5-8fbbb48bf306" providerId="ADAL" clId="{EF9BC9DC-423F-46CB-B31F-CE0C0EDCFBCD}" dt="2026-07-17T12:37:00.369" v="3113" actId="13244"/>
          <ac:spMkLst>
            <pc:docMk/>
            <pc:sldMk cId="3830058100" sldId="498"/>
            <ac:spMk id="5" creationId="{A7B5CCCB-9CB4-49A4-63EA-A95D7FFC952E}"/>
          </ac:spMkLst>
        </pc:spChg>
        <pc:spChg chg="mod">
          <ac:chgData name="Whittaker, Justin" userId="c37b57cc-98e0-4448-b4c5-8fbbb48bf306" providerId="ADAL" clId="{EF9BC9DC-423F-46CB-B31F-CE0C0EDCFBCD}" dt="2026-07-17T12:36:35.105" v="3111" actId="13244"/>
          <ac:spMkLst>
            <pc:docMk/>
            <pc:sldMk cId="3830058100" sldId="498"/>
            <ac:spMk id="8" creationId="{89E942EC-294E-42FD-B4BF-67FDEDD0D03F}"/>
          </ac:spMkLst>
        </pc:spChg>
        <pc:picChg chg="mod">
          <ac:chgData name="Whittaker, Justin" userId="c37b57cc-98e0-4448-b4c5-8fbbb48bf306" providerId="ADAL" clId="{EF9BC9DC-423F-46CB-B31F-CE0C0EDCFBCD}" dt="2026-07-17T12:36:36.875" v="3112" actId="13244"/>
          <ac:picMkLst>
            <pc:docMk/>
            <pc:sldMk cId="3830058100" sldId="498"/>
            <ac:picMk id="4" creationId="{1355ED1E-D322-4FEE-84D8-AADAD632C2DF}"/>
          </ac:picMkLst>
        </pc:picChg>
        <pc:picChg chg="mod">
          <ac:chgData name="Whittaker, Justin" userId="c37b57cc-98e0-4448-b4c5-8fbbb48bf306" providerId="ADAL" clId="{EF9BC9DC-423F-46CB-B31F-CE0C0EDCFBCD}" dt="2026-07-15T15:12:48.084" v="1481" actId="962"/>
          <ac:picMkLst>
            <pc:docMk/>
            <pc:sldMk cId="3830058100" sldId="498"/>
            <ac:picMk id="6" creationId="{DD5117B6-E836-497A-A457-409604FD02EE}"/>
          </ac:picMkLst>
        </pc:picChg>
      </pc:sldChg>
      <pc:sldChg chg="addSp modSp mod">
        <pc:chgData name="Whittaker, Justin" userId="c37b57cc-98e0-4448-b4c5-8fbbb48bf306" providerId="ADAL" clId="{EF9BC9DC-423F-46CB-B31F-CE0C0EDCFBCD}" dt="2026-07-17T13:08:25.850" v="3207" actId="27636"/>
        <pc:sldMkLst>
          <pc:docMk/>
          <pc:sldMk cId="3564488389" sldId="499"/>
        </pc:sldMkLst>
        <pc:spChg chg="add mod">
          <ac:chgData name="Whittaker, Justin" userId="c37b57cc-98e0-4448-b4c5-8fbbb48bf306" providerId="ADAL" clId="{EF9BC9DC-423F-46CB-B31F-CE0C0EDCFBCD}" dt="2026-07-16T15:26:37.622" v="2910" actId="1076"/>
          <ac:spMkLst>
            <pc:docMk/>
            <pc:sldMk cId="3564488389" sldId="499"/>
            <ac:spMk id="3" creationId="{0F18B4C0-BFBE-2018-018C-240C695EF80B}"/>
          </ac:spMkLst>
        </pc:spChg>
        <pc:spChg chg="mod">
          <ac:chgData name="Whittaker, Justin" userId="c37b57cc-98e0-4448-b4c5-8fbbb48bf306" providerId="ADAL" clId="{EF9BC9DC-423F-46CB-B31F-CE0C0EDCFBCD}" dt="2026-07-17T13:08:25.850" v="3207" actId="27636"/>
          <ac:spMkLst>
            <pc:docMk/>
            <pc:sldMk cId="3564488389" sldId="499"/>
            <ac:spMk id="6" creationId="{00000000-0000-0000-0000-000000000000}"/>
          </ac:spMkLst>
        </pc:spChg>
        <pc:picChg chg="mod">
          <ac:chgData name="Whittaker, Justin" userId="c37b57cc-98e0-4448-b4c5-8fbbb48bf306" providerId="ADAL" clId="{EF9BC9DC-423F-46CB-B31F-CE0C0EDCFBCD}" dt="2026-07-16T12:37:12.921" v="1668" actId="962"/>
          <ac:picMkLst>
            <pc:docMk/>
            <pc:sldMk cId="3564488389" sldId="499"/>
            <ac:picMk id="4" creationId="{C4FE347D-BE58-42A8-B80F-230BEB4FF855}"/>
          </ac:picMkLst>
        </pc:picChg>
        <pc:picChg chg="mod">
          <ac:chgData name="Whittaker, Justin" userId="c37b57cc-98e0-4448-b4c5-8fbbb48bf306" providerId="ADAL" clId="{EF9BC9DC-423F-46CB-B31F-CE0C0EDCFBCD}" dt="2026-07-16T12:37:14.047" v="1669" actId="962"/>
          <ac:picMkLst>
            <pc:docMk/>
            <pc:sldMk cId="3564488389" sldId="499"/>
            <ac:picMk id="7" creationId="{F007F576-2537-41B4-864E-8B5BB2B200E8}"/>
          </ac:picMkLst>
        </pc:picChg>
      </pc:sldChg>
      <pc:sldChg chg="addSp modSp mod">
        <pc:chgData name="Whittaker, Justin" userId="c37b57cc-98e0-4448-b4c5-8fbbb48bf306" providerId="ADAL" clId="{EF9BC9DC-423F-46CB-B31F-CE0C0EDCFBCD}" dt="2026-07-17T15:24:08.708" v="3958" actId="13244"/>
        <pc:sldMkLst>
          <pc:docMk/>
          <pc:sldMk cId="4105716223" sldId="500"/>
        </pc:sldMkLst>
        <pc:spChg chg="add mod">
          <ac:chgData name="Whittaker, Justin" userId="c37b57cc-98e0-4448-b4c5-8fbbb48bf306" providerId="ADAL" clId="{EF9BC9DC-423F-46CB-B31F-CE0C0EDCFBCD}" dt="2026-07-17T15:24:08.708" v="3958" actId="13244"/>
          <ac:spMkLst>
            <pc:docMk/>
            <pc:sldMk cId="4105716223" sldId="500"/>
            <ac:spMk id="2" creationId="{AE0467C7-730D-1BB0-30A9-B185D7CA463F}"/>
          </ac:spMkLst>
        </pc:spChg>
        <pc:picChg chg="mod">
          <ac:chgData name="Whittaker, Justin" userId="c37b57cc-98e0-4448-b4c5-8fbbb48bf306" providerId="ADAL" clId="{EF9BC9DC-423F-46CB-B31F-CE0C0EDCFBCD}" dt="2026-07-16T13:34:34.971" v="1924" actId="962"/>
          <ac:picMkLst>
            <pc:docMk/>
            <pc:sldMk cId="4105716223" sldId="500"/>
            <ac:picMk id="3" creationId="{00000000-0000-0000-0000-000000000000}"/>
          </ac:picMkLst>
        </pc:picChg>
        <pc:picChg chg="mod">
          <ac:chgData name="Whittaker, Justin" userId="c37b57cc-98e0-4448-b4c5-8fbbb48bf306" providerId="ADAL" clId="{EF9BC9DC-423F-46CB-B31F-CE0C0EDCFBCD}" dt="2026-07-16T13:35:16.958" v="1926" actId="962"/>
          <ac:picMkLst>
            <pc:docMk/>
            <pc:sldMk cId="4105716223" sldId="500"/>
            <ac:picMk id="4" creationId="{00000000-0000-0000-0000-000000000000}"/>
          </ac:picMkLst>
        </pc:picChg>
        <pc:picChg chg="mod">
          <ac:chgData name="Whittaker, Justin" userId="c37b57cc-98e0-4448-b4c5-8fbbb48bf306" providerId="ADAL" clId="{EF9BC9DC-423F-46CB-B31F-CE0C0EDCFBCD}" dt="2026-07-16T13:36:14.218" v="1930" actId="962"/>
          <ac:picMkLst>
            <pc:docMk/>
            <pc:sldMk cId="4105716223" sldId="500"/>
            <ac:picMk id="9" creationId="{00000000-0000-0000-0000-000000000000}"/>
          </ac:picMkLst>
        </pc:picChg>
        <pc:picChg chg="mod">
          <ac:chgData name="Whittaker, Justin" userId="c37b57cc-98e0-4448-b4c5-8fbbb48bf306" providerId="ADAL" clId="{EF9BC9DC-423F-46CB-B31F-CE0C0EDCFBCD}" dt="2026-07-16T13:35:42.284" v="1928" actId="962"/>
          <ac:picMkLst>
            <pc:docMk/>
            <pc:sldMk cId="4105716223" sldId="500"/>
            <ac:picMk id="11" creationId="{00000000-0000-0000-0000-000000000000}"/>
          </ac:picMkLst>
        </pc:picChg>
        <pc:picChg chg="mod">
          <ac:chgData name="Whittaker, Justin" userId="c37b57cc-98e0-4448-b4c5-8fbbb48bf306" providerId="ADAL" clId="{EF9BC9DC-423F-46CB-B31F-CE0C0EDCFBCD}" dt="2026-07-16T13:36:16.049" v="1931" actId="962"/>
          <ac:picMkLst>
            <pc:docMk/>
            <pc:sldMk cId="4105716223" sldId="500"/>
            <ac:picMk id="12" creationId="{54477EE3-A4D2-48D4-A188-EC33F413BEA1}"/>
          </ac:picMkLst>
        </pc:picChg>
      </pc:sldChg>
      <pc:sldChg chg="addSp delSp modSp mod modAnim">
        <pc:chgData name="Whittaker, Justin" userId="c37b57cc-98e0-4448-b4c5-8fbbb48bf306" providerId="ADAL" clId="{EF9BC9DC-423F-46CB-B31F-CE0C0EDCFBCD}" dt="2026-07-17T14:09:02.017" v="3754" actId="13244"/>
        <pc:sldMkLst>
          <pc:docMk/>
          <pc:sldMk cId="2861815189" sldId="501"/>
        </pc:sldMkLst>
        <pc:spChg chg="add mod">
          <ac:chgData name="Whittaker, Justin" userId="c37b57cc-98e0-4448-b4c5-8fbbb48bf306" providerId="ADAL" clId="{EF9BC9DC-423F-46CB-B31F-CE0C0EDCFBCD}" dt="2026-07-17T14:08:19.241" v="3742" actId="13244"/>
          <ac:spMkLst>
            <pc:docMk/>
            <pc:sldMk cId="2861815189" sldId="501"/>
            <ac:spMk id="2" creationId="{4FB048B9-E1E9-3323-6825-34285DDF898B}"/>
          </ac:spMkLst>
        </pc:spChg>
        <pc:spChg chg="add mod">
          <ac:chgData name="Whittaker, Justin" userId="c37b57cc-98e0-4448-b4c5-8fbbb48bf306" providerId="ADAL" clId="{EF9BC9DC-423F-46CB-B31F-CE0C0EDCFBCD}" dt="2026-07-17T14:09:02.017" v="3754" actId="13244"/>
          <ac:spMkLst>
            <pc:docMk/>
            <pc:sldMk cId="2861815189" sldId="501"/>
            <ac:spMk id="5" creationId="{9BE1CEF5-0929-B2C8-13B5-4A191C59A245}"/>
          </ac:spMkLst>
        </pc:spChg>
        <pc:spChg chg="mod">
          <ac:chgData name="Whittaker, Justin" userId="c37b57cc-98e0-4448-b4c5-8fbbb48bf306" providerId="ADAL" clId="{EF9BC9DC-423F-46CB-B31F-CE0C0EDCFBCD}" dt="2026-07-17T14:08:20.738" v="3743" actId="962"/>
          <ac:spMkLst>
            <pc:docMk/>
            <pc:sldMk cId="2861815189" sldId="501"/>
            <ac:spMk id="23" creationId="{00000000-0000-0000-0000-000000000000}"/>
          </ac:spMkLst>
        </pc:spChg>
        <pc:spChg chg="del mod">
          <ac:chgData name="Whittaker, Justin" userId="c37b57cc-98e0-4448-b4c5-8fbbb48bf306" providerId="ADAL" clId="{EF9BC9DC-423F-46CB-B31F-CE0C0EDCFBCD}" dt="2026-07-17T14:08:55.367" v="3752" actId="21"/>
          <ac:spMkLst>
            <pc:docMk/>
            <pc:sldMk cId="2861815189" sldId="501"/>
            <ac:spMk id="24" creationId="{00000000-0000-0000-0000-000000000000}"/>
          </ac:spMkLst>
        </pc:spChg>
        <pc:picChg chg="mod">
          <ac:chgData name="Whittaker, Justin" userId="c37b57cc-98e0-4448-b4c5-8fbbb48bf306" providerId="ADAL" clId="{EF9BC9DC-423F-46CB-B31F-CE0C0EDCFBCD}" dt="2026-07-16T13:04:20.334" v="1754" actId="962"/>
          <ac:picMkLst>
            <pc:docMk/>
            <pc:sldMk cId="2861815189" sldId="501"/>
            <ac:picMk id="3" creationId="{A86D59D8-649B-4F0C-816D-4C69307E480B}"/>
          </ac:picMkLst>
        </pc:picChg>
      </pc:sldChg>
      <pc:sldChg chg="addSp delSp modSp mod">
        <pc:chgData name="Whittaker, Justin" userId="c37b57cc-98e0-4448-b4c5-8fbbb48bf306" providerId="ADAL" clId="{EF9BC9DC-423F-46CB-B31F-CE0C0EDCFBCD}" dt="2026-07-17T14:34:06.013" v="3838" actId="13244"/>
        <pc:sldMkLst>
          <pc:docMk/>
          <pc:sldMk cId="57190067" sldId="502"/>
        </pc:sldMkLst>
        <pc:spChg chg="mod">
          <ac:chgData name="Whittaker, Justin" userId="c37b57cc-98e0-4448-b4c5-8fbbb48bf306" providerId="ADAL" clId="{EF9BC9DC-423F-46CB-B31F-CE0C0EDCFBCD}" dt="2026-07-17T14:19:37.337" v="3784" actId="13244"/>
          <ac:spMkLst>
            <pc:docMk/>
            <pc:sldMk cId="57190067" sldId="502"/>
            <ac:spMk id="2" creationId="{296660F0-5F83-BB4F-9B61-01F5B2D5C10F}"/>
          </ac:spMkLst>
        </pc:spChg>
        <pc:spChg chg="add mod">
          <ac:chgData name="Whittaker, Justin" userId="c37b57cc-98e0-4448-b4c5-8fbbb48bf306" providerId="ADAL" clId="{EF9BC9DC-423F-46CB-B31F-CE0C0EDCFBCD}" dt="2026-07-17T14:26:18.571" v="3800" actId="13244"/>
          <ac:spMkLst>
            <pc:docMk/>
            <pc:sldMk cId="57190067" sldId="502"/>
            <ac:spMk id="3" creationId="{D3AC21EE-A514-45E1-7F2A-EC5274ADA0DB}"/>
          </ac:spMkLst>
        </pc:spChg>
        <pc:spChg chg="add del mod">
          <ac:chgData name="Whittaker, Justin" userId="c37b57cc-98e0-4448-b4c5-8fbbb48bf306" providerId="ADAL" clId="{EF9BC9DC-423F-46CB-B31F-CE0C0EDCFBCD}" dt="2026-07-17T14:30:22.722" v="3830" actId="962"/>
          <ac:spMkLst>
            <pc:docMk/>
            <pc:sldMk cId="57190067" sldId="502"/>
            <ac:spMk id="8" creationId="{5DB1AA86-F7D4-97EB-F35B-E8F9466C55C1}"/>
          </ac:spMkLst>
        </pc:spChg>
        <pc:spChg chg="mod">
          <ac:chgData name="Whittaker, Justin" userId="c37b57cc-98e0-4448-b4c5-8fbbb48bf306" providerId="ADAL" clId="{EF9BC9DC-423F-46CB-B31F-CE0C0EDCFBCD}" dt="2026-07-17T14:26:32.346" v="3803" actId="13244"/>
          <ac:spMkLst>
            <pc:docMk/>
            <pc:sldMk cId="57190067" sldId="502"/>
            <ac:spMk id="11" creationId="{5DC690E4-BE40-4680-8E26-676CF35ECB4F}"/>
          </ac:spMkLst>
        </pc:spChg>
        <pc:spChg chg="mod">
          <ac:chgData name="Whittaker, Justin" userId="c37b57cc-98e0-4448-b4c5-8fbbb48bf306" providerId="ADAL" clId="{EF9BC9DC-423F-46CB-B31F-CE0C0EDCFBCD}" dt="2026-07-17T14:24:18.706" v="3790" actId="13244"/>
          <ac:spMkLst>
            <pc:docMk/>
            <pc:sldMk cId="57190067" sldId="502"/>
            <ac:spMk id="13" creationId="{1EB8D6DE-03F4-2B4F-AB04-5BFAF826AFA7}"/>
          </ac:spMkLst>
        </pc:spChg>
        <pc:spChg chg="add del mod">
          <ac:chgData name="Whittaker, Justin" userId="c37b57cc-98e0-4448-b4c5-8fbbb48bf306" providerId="ADAL" clId="{EF9BC9DC-423F-46CB-B31F-CE0C0EDCFBCD}" dt="2026-07-17T14:30:36.763" v="3834" actId="478"/>
          <ac:spMkLst>
            <pc:docMk/>
            <pc:sldMk cId="57190067" sldId="502"/>
            <ac:spMk id="14" creationId="{399FBB9D-B569-4F09-4BE6-86458B72A65D}"/>
          </ac:spMkLst>
        </pc:spChg>
        <pc:spChg chg="mod">
          <ac:chgData name="Whittaker, Justin" userId="c37b57cc-98e0-4448-b4c5-8fbbb48bf306" providerId="ADAL" clId="{EF9BC9DC-423F-46CB-B31F-CE0C0EDCFBCD}" dt="2026-07-17T14:24:24.914" v="3791" actId="13244"/>
          <ac:spMkLst>
            <pc:docMk/>
            <pc:sldMk cId="57190067" sldId="502"/>
            <ac:spMk id="15" creationId="{ED72F0AC-147B-F84C-B762-D60CA1B31E2A}"/>
          </ac:spMkLst>
        </pc:spChg>
        <pc:spChg chg="del mod">
          <ac:chgData name="Whittaker, Justin" userId="c37b57cc-98e0-4448-b4c5-8fbbb48bf306" providerId="ADAL" clId="{EF9BC9DC-423F-46CB-B31F-CE0C0EDCFBCD}" dt="2026-07-17T14:26:10.968" v="3799" actId="478"/>
          <ac:spMkLst>
            <pc:docMk/>
            <pc:sldMk cId="57190067" sldId="502"/>
            <ac:spMk id="27" creationId="{3CE8AF5E-D374-4CF1-90CC-35CF73B81C3E}"/>
          </ac:spMkLst>
        </pc:spChg>
        <pc:grpChg chg="add mod">
          <ac:chgData name="Whittaker, Justin" userId="c37b57cc-98e0-4448-b4c5-8fbbb48bf306" providerId="ADAL" clId="{EF9BC9DC-423F-46CB-B31F-CE0C0EDCFBCD}" dt="2026-07-17T14:34:06.013" v="3838" actId="13244"/>
          <ac:grpSpMkLst>
            <pc:docMk/>
            <pc:sldMk cId="57190067" sldId="502"/>
            <ac:grpSpMk id="16" creationId="{BCCEB0CA-3F4D-876F-DCBB-A7198554FC63}"/>
          </ac:grpSpMkLst>
        </pc:grpChg>
        <pc:picChg chg="add mod">
          <ac:chgData name="Whittaker, Justin" userId="c37b57cc-98e0-4448-b4c5-8fbbb48bf306" providerId="ADAL" clId="{EF9BC9DC-423F-46CB-B31F-CE0C0EDCFBCD}" dt="2026-07-17T14:33:47.685" v="3836" actId="164"/>
          <ac:picMkLst>
            <pc:docMk/>
            <pc:sldMk cId="57190067" sldId="502"/>
            <ac:picMk id="5" creationId="{E21E609F-F905-9F41-E54C-619B700950E1}"/>
          </ac:picMkLst>
        </pc:picChg>
        <pc:picChg chg="add mod">
          <ac:chgData name="Whittaker, Justin" userId="c37b57cc-98e0-4448-b4c5-8fbbb48bf306" providerId="ADAL" clId="{EF9BC9DC-423F-46CB-B31F-CE0C0EDCFBCD}" dt="2026-07-17T14:33:47.685" v="3836" actId="164"/>
          <ac:picMkLst>
            <pc:docMk/>
            <pc:sldMk cId="57190067" sldId="502"/>
            <ac:picMk id="7" creationId="{64F9AD84-CC99-5BB3-C84A-4D164D238DC4}"/>
          </ac:picMkLst>
        </pc:picChg>
        <pc:picChg chg="del mod">
          <ac:chgData name="Whittaker, Justin" userId="c37b57cc-98e0-4448-b4c5-8fbbb48bf306" providerId="ADAL" clId="{EF9BC9DC-423F-46CB-B31F-CE0C0EDCFBCD}" dt="2026-07-17T14:28:34.233" v="3814" actId="478"/>
          <ac:picMkLst>
            <pc:docMk/>
            <pc:sldMk cId="57190067" sldId="502"/>
            <ac:picMk id="9" creationId="{C00B1D09-6BB8-9B48-B8BB-C022EA29055B}"/>
          </ac:picMkLst>
        </pc:picChg>
        <pc:picChg chg="add del mod">
          <ac:chgData name="Whittaker, Justin" userId="c37b57cc-98e0-4448-b4c5-8fbbb48bf306" providerId="ADAL" clId="{EF9BC9DC-423F-46CB-B31F-CE0C0EDCFBCD}" dt="2026-07-17T14:30:30.845" v="3833" actId="478"/>
          <ac:picMkLst>
            <pc:docMk/>
            <pc:sldMk cId="57190067" sldId="502"/>
            <ac:picMk id="12" creationId="{E472E170-914B-9A4A-9980-655FCA2325E9}"/>
          </ac:picMkLst>
        </pc:picChg>
        <pc:inkChg chg="add del mod">
          <ac:chgData name="Whittaker, Justin" userId="c37b57cc-98e0-4448-b4c5-8fbbb48bf306" providerId="ADAL" clId="{EF9BC9DC-423F-46CB-B31F-CE0C0EDCFBCD}" dt="2026-07-17T14:30:48.003" v="3835" actId="13244"/>
          <ac:inkMkLst>
            <pc:docMk/>
            <pc:sldMk cId="57190067" sldId="502"/>
            <ac:inkMk id="29" creationId="{070477C5-0410-4E4F-97A1-F84C2465C187}"/>
          </ac:inkMkLst>
        </pc:inkChg>
      </pc:sldChg>
      <pc:sldChg chg="modSp mod">
        <pc:chgData name="Whittaker, Justin" userId="c37b57cc-98e0-4448-b4c5-8fbbb48bf306" providerId="ADAL" clId="{EF9BC9DC-423F-46CB-B31F-CE0C0EDCFBCD}" dt="2026-07-16T13:14:58.107" v="1789" actId="962"/>
        <pc:sldMkLst>
          <pc:docMk/>
          <pc:sldMk cId="1006036102" sldId="503"/>
        </pc:sldMkLst>
        <pc:picChg chg="mod">
          <ac:chgData name="Whittaker, Justin" userId="c37b57cc-98e0-4448-b4c5-8fbbb48bf306" providerId="ADAL" clId="{EF9BC9DC-423F-46CB-B31F-CE0C0EDCFBCD}" dt="2026-07-15T13:38:56.737" v="1198" actId="962"/>
          <ac:picMkLst>
            <pc:docMk/>
            <pc:sldMk cId="1006036102" sldId="503"/>
            <ac:picMk id="5" creationId="{94C65B14-C62A-7145-B7E4-ECAE3B706CE1}"/>
          </ac:picMkLst>
        </pc:picChg>
        <pc:picChg chg="mod">
          <ac:chgData name="Whittaker, Justin" userId="c37b57cc-98e0-4448-b4c5-8fbbb48bf306" providerId="ADAL" clId="{EF9BC9DC-423F-46CB-B31F-CE0C0EDCFBCD}" dt="2026-07-16T13:14:58.107" v="1789" actId="962"/>
          <ac:picMkLst>
            <pc:docMk/>
            <pc:sldMk cId="1006036102" sldId="503"/>
            <ac:picMk id="8" creationId="{1416E9D5-6E9A-4F4A-9607-0D881EB2CE3F}"/>
          </ac:picMkLst>
        </pc:picChg>
      </pc:sldChg>
      <pc:sldChg chg="modSp mod">
        <pc:chgData name="Whittaker, Justin" userId="c37b57cc-98e0-4448-b4c5-8fbbb48bf306" providerId="ADAL" clId="{EF9BC9DC-423F-46CB-B31F-CE0C0EDCFBCD}" dt="2026-07-16T13:08:09.885" v="1787" actId="962"/>
        <pc:sldMkLst>
          <pc:docMk/>
          <pc:sldMk cId="4225749922" sldId="504"/>
        </pc:sldMkLst>
        <pc:picChg chg="mod">
          <ac:chgData name="Whittaker, Justin" userId="c37b57cc-98e0-4448-b4c5-8fbbb48bf306" providerId="ADAL" clId="{EF9BC9DC-423F-46CB-B31F-CE0C0EDCFBCD}" dt="2026-07-16T13:08:03.447" v="1777" actId="962"/>
          <ac:picMkLst>
            <pc:docMk/>
            <pc:sldMk cId="4225749922" sldId="504"/>
            <ac:picMk id="6" creationId="{E4D7A4A5-85D9-4C0F-9874-4FA97E79EB04}"/>
          </ac:picMkLst>
        </pc:picChg>
        <pc:picChg chg="mod">
          <ac:chgData name="Whittaker, Justin" userId="c37b57cc-98e0-4448-b4c5-8fbbb48bf306" providerId="ADAL" clId="{EF9BC9DC-423F-46CB-B31F-CE0C0EDCFBCD}" dt="2026-07-16T13:08:09.885" v="1787" actId="962"/>
          <ac:picMkLst>
            <pc:docMk/>
            <pc:sldMk cId="4225749922" sldId="504"/>
            <ac:picMk id="8" creationId="{1E8E0887-09CB-485A-B720-928911C471BC}"/>
          </ac:picMkLst>
        </pc:picChg>
      </pc:sldChg>
      <pc:sldChg chg="addSp modSp mod">
        <pc:chgData name="Whittaker, Justin" userId="c37b57cc-98e0-4448-b4c5-8fbbb48bf306" providerId="ADAL" clId="{EF9BC9DC-423F-46CB-B31F-CE0C0EDCFBCD}" dt="2026-07-16T15:38:16.603" v="3037" actId="20577"/>
        <pc:sldMkLst>
          <pc:docMk/>
          <pc:sldMk cId="4088867956" sldId="505"/>
        </pc:sldMkLst>
        <pc:spChg chg="mod">
          <ac:chgData name="Whittaker, Justin" userId="c37b57cc-98e0-4448-b4c5-8fbbb48bf306" providerId="ADAL" clId="{EF9BC9DC-423F-46CB-B31F-CE0C0EDCFBCD}" dt="2026-07-16T15:38:16.603" v="3037" actId="20577"/>
          <ac:spMkLst>
            <pc:docMk/>
            <pc:sldMk cId="4088867956" sldId="505"/>
            <ac:spMk id="2" creationId="{296660F0-5F83-BB4F-9B61-01F5B2D5C10F}"/>
          </ac:spMkLst>
        </pc:spChg>
        <pc:spChg chg="add mod">
          <ac:chgData name="Whittaker, Justin" userId="c37b57cc-98e0-4448-b4c5-8fbbb48bf306" providerId="ADAL" clId="{EF9BC9DC-423F-46CB-B31F-CE0C0EDCFBCD}" dt="2026-07-16T15:38:13.826" v="3035" actId="1076"/>
          <ac:spMkLst>
            <pc:docMk/>
            <pc:sldMk cId="4088867956" sldId="505"/>
            <ac:spMk id="3" creationId="{8D6480DE-6E21-E55B-5678-57AA11E83D04}"/>
          </ac:spMkLst>
        </pc:spChg>
        <pc:picChg chg="mod">
          <ac:chgData name="Whittaker, Justin" userId="c37b57cc-98e0-4448-b4c5-8fbbb48bf306" providerId="ADAL" clId="{EF9BC9DC-423F-46CB-B31F-CE0C0EDCFBCD}" dt="2026-07-16T13:07:26.698" v="1761" actId="962"/>
          <ac:picMkLst>
            <pc:docMk/>
            <pc:sldMk cId="4088867956" sldId="505"/>
            <ac:picMk id="6" creationId="{18A9B95D-D68E-4FAE-A9E3-C8DF9235121F}"/>
          </ac:picMkLst>
        </pc:picChg>
      </pc:sldChg>
      <pc:sldChg chg="addSp modSp mod">
        <pc:chgData name="Whittaker, Justin" userId="c37b57cc-98e0-4448-b4c5-8fbbb48bf306" providerId="ADAL" clId="{EF9BC9DC-423F-46CB-B31F-CE0C0EDCFBCD}" dt="2026-07-16T15:38:36.675" v="3043" actId="1076"/>
        <pc:sldMkLst>
          <pc:docMk/>
          <pc:sldMk cId="594273314" sldId="506"/>
        </pc:sldMkLst>
        <pc:spChg chg="mod">
          <ac:chgData name="Whittaker, Justin" userId="c37b57cc-98e0-4448-b4c5-8fbbb48bf306" providerId="ADAL" clId="{EF9BC9DC-423F-46CB-B31F-CE0C0EDCFBCD}" dt="2026-07-16T15:38:32.320" v="3042" actId="20577"/>
          <ac:spMkLst>
            <pc:docMk/>
            <pc:sldMk cId="594273314" sldId="506"/>
            <ac:spMk id="2" creationId="{296660F0-5F83-BB4F-9B61-01F5B2D5C10F}"/>
          </ac:spMkLst>
        </pc:spChg>
        <pc:spChg chg="add mod">
          <ac:chgData name="Whittaker, Justin" userId="c37b57cc-98e0-4448-b4c5-8fbbb48bf306" providerId="ADAL" clId="{EF9BC9DC-423F-46CB-B31F-CE0C0EDCFBCD}" dt="2026-07-16T15:38:36.675" v="3043" actId="1076"/>
          <ac:spMkLst>
            <pc:docMk/>
            <pc:sldMk cId="594273314" sldId="506"/>
            <ac:spMk id="3" creationId="{F99D13F3-86AB-7FEF-EADC-867BAB95BAA4}"/>
          </ac:spMkLst>
        </pc:spChg>
        <pc:picChg chg="mod">
          <ac:chgData name="Whittaker, Justin" userId="c37b57cc-98e0-4448-b4c5-8fbbb48bf306" providerId="ADAL" clId="{EF9BC9DC-423F-46CB-B31F-CE0C0EDCFBCD}" dt="2026-07-16T13:07:44.210" v="1763" actId="962"/>
          <ac:picMkLst>
            <pc:docMk/>
            <pc:sldMk cId="594273314" sldId="506"/>
            <ac:picMk id="5" creationId="{5AAC5A2C-0B2C-4C32-9092-B1170E3388EB}"/>
          </ac:picMkLst>
        </pc:picChg>
      </pc:sldChg>
      <pc:sldChg chg="modSp mod">
        <pc:chgData name="Whittaker, Justin" userId="c37b57cc-98e0-4448-b4c5-8fbbb48bf306" providerId="ADAL" clId="{EF9BC9DC-423F-46CB-B31F-CE0C0EDCFBCD}" dt="2026-07-16T13:36:26.809" v="1935" actId="962"/>
        <pc:sldMkLst>
          <pc:docMk/>
          <pc:sldMk cId="101378717" sldId="507"/>
        </pc:sldMkLst>
        <pc:picChg chg="mod">
          <ac:chgData name="Whittaker, Justin" userId="c37b57cc-98e0-4448-b4c5-8fbbb48bf306" providerId="ADAL" clId="{EF9BC9DC-423F-46CB-B31F-CE0C0EDCFBCD}" dt="2026-07-16T13:36:26.809" v="1935" actId="962"/>
          <ac:picMkLst>
            <pc:docMk/>
            <pc:sldMk cId="101378717" sldId="507"/>
            <ac:picMk id="3" creationId="{4AF697EE-D58A-B48F-C88E-C2890008DE94}"/>
          </ac:picMkLst>
        </pc:picChg>
      </pc:sldChg>
      <pc:sldChg chg="addSp modSp mod">
        <pc:chgData name="Whittaker, Justin" userId="c37b57cc-98e0-4448-b4c5-8fbbb48bf306" providerId="ADAL" clId="{EF9BC9DC-423F-46CB-B31F-CE0C0EDCFBCD}" dt="2026-07-17T14:34:57.444" v="3845" actId="962"/>
        <pc:sldMkLst>
          <pc:docMk/>
          <pc:sldMk cId="1539199467" sldId="508"/>
        </pc:sldMkLst>
        <pc:spChg chg="add mod">
          <ac:chgData name="Whittaker, Justin" userId="c37b57cc-98e0-4448-b4c5-8fbbb48bf306" providerId="ADAL" clId="{EF9BC9DC-423F-46CB-B31F-CE0C0EDCFBCD}" dt="2026-07-17T14:34:47.732" v="3844" actId="13244"/>
          <ac:spMkLst>
            <pc:docMk/>
            <pc:sldMk cId="1539199467" sldId="508"/>
            <ac:spMk id="2" creationId="{4591B062-D02B-A87D-7E18-7DF8249F688A}"/>
          </ac:spMkLst>
        </pc:spChg>
        <pc:spChg chg="mod">
          <ac:chgData name="Whittaker, Justin" userId="c37b57cc-98e0-4448-b4c5-8fbbb48bf306" providerId="ADAL" clId="{EF9BC9DC-423F-46CB-B31F-CE0C0EDCFBCD}" dt="2026-07-17T14:34:57.444" v="3845" actId="962"/>
          <ac:spMkLst>
            <pc:docMk/>
            <pc:sldMk cId="1539199467" sldId="508"/>
            <ac:spMk id="7" creationId="{00000000-0000-0000-0000-000000000000}"/>
          </ac:spMkLst>
        </pc:spChg>
        <pc:picChg chg="mod">
          <ac:chgData name="Whittaker, Justin" userId="c37b57cc-98e0-4448-b4c5-8fbbb48bf306" providerId="ADAL" clId="{EF9BC9DC-423F-46CB-B31F-CE0C0EDCFBCD}" dt="2026-07-16T13:20:18.105" v="1807" actId="962"/>
          <ac:picMkLst>
            <pc:docMk/>
            <pc:sldMk cId="1539199467" sldId="508"/>
            <ac:picMk id="5" creationId="{648D1039-F166-454E-8A02-52B6FBF50AE8}"/>
          </ac:picMkLst>
        </pc:picChg>
      </pc:sldChg>
      <pc:sldChg chg="addSp modSp mod">
        <pc:chgData name="Whittaker, Justin" userId="c37b57cc-98e0-4448-b4c5-8fbbb48bf306" providerId="ADAL" clId="{EF9BC9DC-423F-46CB-B31F-CE0C0EDCFBCD}" dt="2026-07-17T14:35:07.035" v="3847" actId="13244"/>
        <pc:sldMkLst>
          <pc:docMk/>
          <pc:sldMk cId="3886716503" sldId="509"/>
        </pc:sldMkLst>
        <pc:spChg chg="add mod">
          <ac:chgData name="Whittaker, Justin" userId="c37b57cc-98e0-4448-b4c5-8fbbb48bf306" providerId="ADAL" clId="{EF9BC9DC-423F-46CB-B31F-CE0C0EDCFBCD}" dt="2026-07-17T14:35:07.035" v="3847" actId="13244"/>
          <ac:spMkLst>
            <pc:docMk/>
            <pc:sldMk cId="3886716503" sldId="509"/>
            <ac:spMk id="2" creationId="{189BEC16-7AB8-9066-31CE-9B364AFD610F}"/>
          </ac:spMkLst>
        </pc:spChg>
        <pc:spChg chg="mod">
          <ac:chgData name="Whittaker, Justin" userId="c37b57cc-98e0-4448-b4c5-8fbbb48bf306" providerId="ADAL" clId="{EF9BC9DC-423F-46CB-B31F-CE0C0EDCFBCD}" dt="2026-07-17T14:35:05.466" v="3846" actId="962"/>
          <ac:spMkLst>
            <pc:docMk/>
            <pc:sldMk cId="3886716503" sldId="509"/>
            <ac:spMk id="7" creationId="{00000000-0000-0000-0000-000000000000}"/>
          </ac:spMkLst>
        </pc:spChg>
        <pc:picChg chg="mod">
          <ac:chgData name="Whittaker, Justin" userId="c37b57cc-98e0-4448-b4c5-8fbbb48bf306" providerId="ADAL" clId="{EF9BC9DC-423F-46CB-B31F-CE0C0EDCFBCD}" dt="2026-07-16T13:20:19.042" v="1808" actId="962"/>
          <ac:picMkLst>
            <pc:docMk/>
            <pc:sldMk cId="3886716503" sldId="509"/>
            <ac:picMk id="5" creationId="{648D1039-F166-454E-8A02-52B6FBF50AE8}"/>
          </ac:picMkLst>
        </pc:picChg>
      </pc:sldChg>
      <pc:sldChg chg="addSp delSp modSp mod">
        <pc:chgData name="Whittaker, Justin" userId="c37b57cc-98e0-4448-b4c5-8fbbb48bf306" providerId="ADAL" clId="{EF9BC9DC-423F-46CB-B31F-CE0C0EDCFBCD}" dt="2026-07-16T14:14:35.191" v="2119" actId="20577"/>
        <pc:sldMkLst>
          <pc:docMk/>
          <pc:sldMk cId="3313695720" sldId="510"/>
        </pc:sldMkLst>
        <pc:spChg chg="add del mod">
          <ac:chgData name="Whittaker, Justin" userId="c37b57cc-98e0-4448-b4c5-8fbbb48bf306" providerId="ADAL" clId="{EF9BC9DC-423F-46CB-B31F-CE0C0EDCFBCD}" dt="2026-07-16T14:14:08.852" v="2091" actId="33771"/>
          <ac:spMkLst>
            <pc:docMk/>
            <pc:sldMk cId="3313695720" sldId="510"/>
            <ac:spMk id="2" creationId="{0BF83E87-7573-B890-77D4-FBF32D9F88F9}"/>
          </ac:spMkLst>
        </pc:spChg>
        <pc:spChg chg="add mod">
          <ac:chgData name="Whittaker, Justin" userId="c37b57cc-98e0-4448-b4c5-8fbbb48bf306" providerId="ADAL" clId="{EF9BC9DC-423F-46CB-B31F-CE0C0EDCFBCD}" dt="2026-07-16T14:14:35.191" v="2119" actId="20577"/>
          <ac:spMkLst>
            <pc:docMk/>
            <pc:sldMk cId="3313695720" sldId="510"/>
            <ac:spMk id="4" creationId="{4403C273-6C5B-735E-D386-8C0180BBB4A4}"/>
          </ac:spMkLst>
        </pc:spChg>
        <pc:picChg chg="mod">
          <ac:chgData name="Whittaker, Justin" userId="c37b57cc-98e0-4448-b4c5-8fbbb48bf306" providerId="ADAL" clId="{EF9BC9DC-423F-46CB-B31F-CE0C0EDCFBCD}" dt="2026-07-15T13:34:06.719" v="132" actId="962"/>
          <ac:picMkLst>
            <pc:docMk/>
            <pc:sldMk cId="3313695720" sldId="510"/>
            <ac:picMk id="3" creationId="{B3A8C1A2-4322-4C62-9FBF-C91782ADA9B0}"/>
          </ac:picMkLst>
        </pc:picChg>
        <pc:picChg chg="mod">
          <ac:chgData name="Whittaker, Justin" userId="c37b57cc-98e0-4448-b4c5-8fbbb48bf306" providerId="ADAL" clId="{EF9BC9DC-423F-46CB-B31F-CE0C0EDCFBCD}" dt="2026-07-15T13:33:23.421" v="131" actId="962"/>
          <ac:picMkLst>
            <pc:docMk/>
            <pc:sldMk cId="3313695720" sldId="510"/>
            <ac:picMk id="5" creationId="{DDB739A7-3925-491E-A1F4-21356554F621}"/>
          </ac:picMkLst>
        </pc:picChg>
      </pc:sldChg>
      <pc:sldChg chg="modSp mod">
        <pc:chgData name="Whittaker, Justin" userId="c37b57cc-98e0-4448-b4c5-8fbbb48bf306" providerId="ADAL" clId="{EF9BC9DC-423F-46CB-B31F-CE0C0EDCFBCD}" dt="2026-07-17T14:34:26.676" v="3840" actId="13244"/>
        <pc:sldMkLst>
          <pc:docMk/>
          <pc:sldMk cId="1771109093" sldId="511"/>
        </pc:sldMkLst>
        <pc:spChg chg="mod">
          <ac:chgData name="Whittaker, Justin" userId="c37b57cc-98e0-4448-b4c5-8fbbb48bf306" providerId="ADAL" clId="{EF9BC9DC-423F-46CB-B31F-CE0C0EDCFBCD}" dt="2026-07-17T14:34:26.676" v="3840" actId="13244"/>
          <ac:spMkLst>
            <pc:docMk/>
            <pc:sldMk cId="1771109093" sldId="511"/>
            <ac:spMk id="9" creationId="{79E0410C-8108-48C7-B03A-320185A8D726}"/>
          </ac:spMkLst>
        </pc:spChg>
        <pc:picChg chg="mod">
          <ac:chgData name="Whittaker, Justin" userId="c37b57cc-98e0-4448-b4c5-8fbbb48bf306" providerId="ADAL" clId="{EF9BC9DC-423F-46CB-B31F-CE0C0EDCFBCD}" dt="2026-07-16T13:15:35.582" v="1794" actId="962"/>
          <ac:picMkLst>
            <pc:docMk/>
            <pc:sldMk cId="1771109093" sldId="511"/>
            <ac:picMk id="2" creationId="{7F275DEA-3399-70AC-B808-68078ECFA06F}"/>
          </ac:picMkLst>
        </pc:picChg>
        <pc:picChg chg="mod">
          <ac:chgData name="Whittaker, Justin" userId="c37b57cc-98e0-4448-b4c5-8fbbb48bf306" providerId="ADAL" clId="{EF9BC9DC-423F-46CB-B31F-CE0C0EDCFBCD}" dt="2026-07-16T13:15:20.433" v="1792" actId="962"/>
          <ac:picMkLst>
            <pc:docMk/>
            <pc:sldMk cId="1771109093" sldId="511"/>
            <ac:picMk id="3" creationId="{05DC8D91-FFF9-3BF0-69D6-CF0D1D396E7D}"/>
          </ac:picMkLst>
        </pc:picChg>
        <pc:picChg chg="mod">
          <ac:chgData name="Whittaker, Justin" userId="c37b57cc-98e0-4448-b4c5-8fbbb48bf306" providerId="ADAL" clId="{EF9BC9DC-423F-46CB-B31F-CE0C0EDCFBCD}" dt="2026-07-16T13:15:36.667" v="1795" actId="962"/>
          <ac:picMkLst>
            <pc:docMk/>
            <pc:sldMk cId="1771109093" sldId="511"/>
            <ac:picMk id="5" creationId="{46539DA6-2519-4BAF-8AF5-08B0490C17FA}"/>
          </ac:picMkLst>
        </pc:picChg>
      </pc:sldChg>
      <pc:sldChg chg="modSp mod">
        <pc:chgData name="Whittaker, Justin" userId="c37b57cc-98e0-4448-b4c5-8fbbb48bf306" providerId="ADAL" clId="{EF9BC9DC-423F-46CB-B31F-CE0C0EDCFBCD}" dt="2026-07-17T14:34:31.540" v="3841" actId="13244"/>
        <pc:sldMkLst>
          <pc:docMk/>
          <pc:sldMk cId="234289381" sldId="512"/>
        </pc:sldMkLst>
        <pc:spChg chg="mod">
          <ac:chgData name="Whittaker, Justin" userId="c37b57cc-98e0-4448-b4c5-8fbbb48bf306" providerId="ADAL" clId="{EF9BC9DC-423F-46CB-B31F-CE0C0EDCFBCD}" dt="2026-07-17T14:34:31.540" v="3841" actId="13244"/>
          <ac:spMkLst>
            <pc:docMk/>
            <pc:sldMk cId="234289381" sldId="512"/>
            <ac:spMk id="9" creationId="{79E0410C-8108-48C7-B03A-320185A8D726}"/>
          </ac:spMkLst>
        </pc:spChg>
        <pc:picChg chg="mod">
          <ac:chgData name="Whittaker, Justin" userId="c37b57cc-98e0-4448-b4c5-8fbbb48bf306" providerId="ADAL" clId="{EF9BC9DC-423F-46CB-B31F-CE0C0EDCFBCD}" dt="2026-07-16T13:19:27.108" v="1799" actId="962"/>
          <ac:picMkLst>
            <pc:docMk/>
            <pc:sldMk cId="234289381" sldId="512"/>
            <ac:picMk id="2" creationId="{7F275DEA-3399-70AC-B808-68078ECFA06F}"/>
          </ac:picMkLst>
        </pc:picChg>
        <pc:picChg chg="mod">
          <ac:chgData name="Whittaker, Justin" userId="c37b57cc-98e0-4448-b4c5-8fbbb48bf306" providerId="ADAL" clId="{EF9BC9DC-423F-46CB-B31F-CE0C0EDCFBCD}" dt="2026-07-15T13:45:47.839" v="1417" actId="962"/>
          <ac:picMkLst>
            <pc:docMk/>
            <pc:sldMk cId="234289381" sldId="512"/>
            <ac:picMk id="3" creationId="{05DC8D91-FFF9-3BF0-69D6-CF0D1D396E7D}"/>
          </ac:picMkLst>
        </pc:picChg>
        <pc:picChg chg="mod">
          <ac:chgData name="Whittaker, Justin" userId="c37b57cc-98e0-4448-b4c5-8fbbb48bf306" providerId="ADAL" clId="{EF9BC9DC-423F-46CB-B31F-CE0C0EDCFBCD}" dt="2026-07-16T13:19:13.949" v="1797" actId="962"/>
          <ac:picMkLst>
            <pc:docMk/>
            <pc:sldMk cId="234289381" sldId="512"/>
            <ac:picMk id="4" creationId="{2C824BC9-0B31-80CA-E988-A67FF078D836}"/>
          </ac:picMkLst>
        </pc:picChg>
        <pc:picChg chg="mod">
          <ac:chgData name="Whittaker, Justin" userId="c37b57cc-98e0-4448-b4c5-8fbbb48bf306" providerId="ADAL" clId="{EF9BC9DC-423F-46CB-B31F-CE0C0EDCFBCD}" dt="2026-07-16T13:19:28.187" v="1800" actId="962"/>
          <ac:picMkLst>
            <pc:docMk/>
            <pc:sldMk cId="234289381" sldId="512"/>
            <ac:picMk id="5" creationId="{46539DA6-2519-4BAF-8AF5-08B0490C17FA}"/>
          </ac:picMkLst>
        </pc:picChg>
      </pc:sldChg>
      <pc:sldChg chg="addSp modSp mod">
        <pc:chgData name="Whittaker, Justin" userId="c37b57cc-98e0-4448-b4c5-8fbbb48bf306" providerId="ADAL" clId="{EF9BC9DC-423F-46CB-B31F-CE0C0EDCFBCD}" dt="2026-07-17T14:34:36.524" v="3842" actId="13244"/>
        <pc:sldMkLst>
          <pc:docMk/>
          <pc:sldMk cId="4142992978" sldId="513"/>
        </pc:sldMkLst>
        <pc:spChg chg="add mod">
          <ac:chgData name="Whittaker, Justin" userId="c37b57cc-98e0-4448-b4c5-8fbbb48bf306" providerId="ADAL" clId="{EF9BC9DC-423F-46CB-B31F-CE0C0EDCFBCD}" dt="2026-07-17T14:34:36.524" v="3842" actId="13244"/>
          <ac:spMkLst>
            <pc:docMk/>
            <pc:sldMk cId="4142992978" sldId="513"/>
            <ac:spMk id="2" creationId="{1CB571D5-D4A8-FDDB-BFAF-529A735F3F34}"/>
          </ac:spMkLst>
        </pc:spChg>
        <pc:picChg chg="mod">
          <ac:chgData name="Whittaker, Justin" userId="c37b57cc-98e0-4448-b4c5-8fbbb48bf306" providerId="ADAL" clId="{EF9BC9DC-423F-46CB-B31F-CE0C0EDCFBCD}" dt="2026-07-16T13:20:09.187" v="1804" actId="962"/>
          <ac:picMkLst>
            <pc:docMk/>
            <pc:sldMk cId="4142992978" sldId="513"/>
            <ac:picMk id="7" creationId="{32E4F076-3F79-53E2-3CF2-8E64C5521ED0}"/>
          </ac:picMkLst>
        </pc:picChg>
        <pc:picChg chg="mod">
          <ac:chgData name="Whittaker, Justin" userId="c37b57cc-98e0-4448-b4c5-8fbbb48bf306" providerId="ADAL" clId="{EF9BC9DC-423F-46CB-B31F-CE0C0EDCFBCD}" dt="2026-07-16T13:19:51.750" v="1802" actId="962"/>
          <ac:picMkLst>
            <pc:docMk/>
            <pc:sldMk cId="4142992978" sldId="513"/>
            <ac:picMk id="8" creationId="{6D6F20AB-1CDB-E097-A104-1E4479ADEE0E}"/>
          </ac:picMkLst>
        </pc:picChg>
        <pc:picChg chg="mod">
          <ac:chgData name="Whittaker, Justin" userId="c37b57cc-98e0-4448-b4c5-8fbbb48bf306" providerId="ADAL" clId="{EF9BC9DC-423F-46CB-B31F-CE0C0EDCFBCD}" dt="2026-07-16T13:20:15.037" v="1805" actId="962"/>
          <ac:picMkLst>
            <pc:docMk/>
            <pc:sldMk cId="4142992978" sldId="513"/>
            <ac:picMk id="10" creationId="{CD8246E5-2C2B-F3A6-2686-723537CE19AB}"/>
          </ac:picMkLst>
        </pc:picChg>
      </pc:sldChg>
      <pc:sldChg chg="modSp mod">
        <pc:chgData name="Whittaker, Justin" userId="c37b57cc-98e0-4448-b4c5-8fbbb48bf306" providerId="ADAL" clId="{EF9BC9DC-423F-46CB-B31F-CE0C0EDCFBCD}" dt="2026-07-15T14:52:35.892" v="1440" actId="962"/>
        <pc:sldMkLst>
          <pc:docMk/>
          <pc:sldMk cId="2082410286" sldId="514"/>
        </pc:sldMkLst>
        <pc:picChg chg="mod">
          <ac:chgData name="Whittaker, Justin" userId="c37b57cc-98e0-4448-b4c5-8fbbb48bf306" providerId="ADAL" clId="{EF9BC9DC-423F-46CB-B31F-CE0C0EDCFBCD}" dt="2026-07-15T14:52:26.192" v="1438" actId="962"/>
          <ac:picMkLst>
            <pc:docMk/>
            <pc:sldMk cId="2082410286" sldId="514"/>
            <ac:picMk id="5" creationId="{589BC639-E40B-54C9-21D2-133786EF35F4}"/>
          </ac:picMkLst>
        </pc:picChg>
        <pc:picChg chg="mod">
          <ac:chgData name="Whittaker, Justin" userId="c37b57cc-98e0-4448-b4c5-8fbbb48bf306" providerId="ADAL" clId="{EF9BC9DC-423F-46CB-B31F-CE0C0EDCFBCD}" dt="2026-07-15T14:52:35.892" v="1440" actId="962"/>
          <ac:picMkLst>
            <pc:docMk/>
            <pc:sldMk cId="2082410286" sldId="514"/>
            <ac:picMk id="7" creationId="{FDC4430C-EAE4-353B-F8D6-0A9925463B05}"/>
          </ac:picMkLst>
        </pc:picChg>
        <pc:picChg chg="mod">
          <ac:chgData name="Whittaker, Justin" userId="c37b57cc-98e0-4448-b4c5-8fbbb48bf306" providerId="ADAL" clId="{EF9BC9DC-423F-46CB-B31F-CE0C0EDCFBCD}" dt="2026-07-15T14:45:22.504" v="1434" actId="962"/>
          <ac:picMkLst>
            <pc:docMk/>
            <pc:sldMk cId="2082410286" sldId="514"/>
            <ac:picMk id="9" creationId="{5C12DE4A-8FC7-4D83-05EC-420190481EF1}"/>
          </ac:picMkLst>
        </pc:picChg>
      </pc:sldChg>
      <pc:sldChg chg="modSp mod">
        <pc:chgData name="Whittaker, Justin" userId="c37b57cc-98e0-4448-b4c5-8fbbb48bf306" providerId="ADAL" clId="{EF9BC9DC-423F-46CB-B31F-CE0C0EDCFBCD}" dt="2026-07-15T14:45:25.866" v="1435" actId="962"/>
        <pc:sldMkLst>
          <pc:docMk/>
          <pc:sldMk cId="1984603618" sldId="515"/>
        </pc:sldMkLst>
        <pc:picChg chg="mod">
          <ac:chgData name="Whittaker, Justin" userId="c37b57cc-98e0-4448-b4c5-8fbbb48bf306" providerId="ADAL" clId="{EF9BC9DC-423F-46CB-B31F-CE0C0EDCFBCD}" dt="2026-07-15T14:45:25.866" v="1435" actId="962"/>
          <ac:picMkLst>
            <pc:docMk/>
            <pc:sldMk cId="1984603618" sldId="515"/>
            <ac:picMk id="5" creationId="{CA9BD99A-3E50-6D12-67BC-C7FB98C1D35B}"/>
          </ac:picMkLst>
        </pc:picChg>
      </pc:sldChg>
      <pc:sldMasterChg chg="addSldLayout delSldLayout modSldLayout">
        <pc:chgData name="Whittaker, Justin" userId="c37b57cc-98e0-4448-b4c5-8fbbb48bf306" providerId="ADAL" clId="{EF9BC9DC-423F-46CB-B31F-CE0C0EDCFBCD}" dt="2026-07-16T14:49:11.508" v="2796" actId="2890"/>
        <pc:sldMasterMkLst>
          <pc:docMk/>
          <pc:sldMasterMk cId="1477912546" sldId="2147483750"/>
        </pc:sldMasterMkLst>
        <pc:sldLayoutChg chg="add del mod modTransition">
          <pc:chgData name="Whittaker, Justin" userId="c37b57cc-98e0-4448-b4c5-8fbbb48bf306" providerId="ADAL" clId="{EF9BC9DC-423F-46CB-B31F-CE0C0EDCFBCD}" dt="2026-07-16T14:49:11.508" v="2796" actId="2890"/>
          <pc:sldLayoutMkLst>
            <pc:docMk/>
            <pc:sldMasterMk cId="1477912546" sldId="2147483750"/>
            <pc:sldLayoutMk cId="10441626" sldId="2147483762"/>
          </pc:sldLayoutMkLst>
        </pc:sldLayoutChg>
      </pc:sldMaster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0" dt="2016-01-21T12:54:30.374" idx="1">
    <p:pos x="10" y="10"/>
    <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6-01-21T12:54:30.374" idx="1">
    <p:pos x="10" y="10"/>
    <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C0AD1C19-69BF-4B6C-946B-25FD80F93172}" type="datetimeFigureOut">
              <a:rPr lang="en-US" smtClean="0"/>
              <a:pPr/>
              <a:t>7/15/2026</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41A079B2-CD69-4E00-9237-3BC7665801C3}"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4-14T19:10:26.652"/>
    </inkml:context>
    <inkml:brush xml:id="br0">
      <inkml:brushProperty name="width" value="0.1" units="cm"/>
      <inkml:brushProperty name="height" value="0.1" units="cm"/>
      <inkml:brushProperty name="color" value="#FFFFFF"/>
    </inkml:brush>
  </inkml:definitions>
  <inkml:trace contextRef="#ctx0" brushRef="#br0">1 0 128,'0'5'0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4-14T19:10:26.652"/>
    </inkml:context>
    <inkml:brush xml:id="br0">
      <inkml:brushProperty name="width" value="0.1" units="cm"/>
      <inkml:brushProperty name="height" value="0.1" units="cm"/>
      <inkml:brushProperty name="color" value="#FFFFFF"/>
    </inkml:brush>
  </inkml:definitions>
  <inkml:trace contextRef="#ctx0" brushRef="#br0">1 0 128,'0'5'0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4-14T19:10:26.652"/>
    </inkml:context>
    <inkml:brush xml:id="br0">
      <inkml:brushProperty name="width" value="0.1" units="cm"/>
      <inkml:brushProperty name="height" value="0.1" units="cm"/>
      <inkml:brushProperty name="color" value="#FFFFFF"/>
    </inkml:brush>
  </inkml:definitions>
  <inkml:trace contextRef="#ctx0" brushRef="#br0">1 0 128,'0'5'0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4-14T19:10:26.652"/>
    </inkml:context>
    <inkml:brush xml:id="br0">
      <inkml:brushProperty name="width" value="0.1" units="cm"/>
      <inkml:brushProperty name="height" value="0.1" units="cm"/>
      <inkml:brushProperty name="color" value="#FFFFFF"/>
    </inkml:brush>
  </inkml:definitions>
  <inkml:trace contextRef="#ctx0" brushRef="#br0">1 0 128,'0'5'0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91E09E3-A99E-442B-8DEE-02F9A0CC93E4}" type="datetimeFigureOut">
              <a:rPr lang="en-US" smtClean="0"/>
              <a:pPr/>
              <a:t>7/15/2026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EFB38F56-FE66-4A18-B89E-A7B6D502924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fdacs.gov/Business-Services/Grant-Opportunities/Florida-Retail-Fuel-Transfer-Switch-Modernization-Grant-Program"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mailto:Standards-Field@FDACS.gov"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mailto:CSFAXME@FDACS.gov"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3" Type="http://schemas.openxmlformats.org/officeDocument/2006/relationships/hyperlink" Target="mailto:Standards-Field@FDACS.gov" TargetMode="External"/><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3" Type="http://schemas.openxmlformats.org/officeDocument/2006/relationships/hyperlink" Target="mailto:Standards-Field@FDACS.gov" TargetMode="External"/><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“Hello and welcome to the 2026-2027 Bureau of Standards Petroleum Meter Mechanic Presentation. Make sure to have a pen and notepad available during the presentation to write down notes, telephone numbers, or form requirements.”</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Florida Department of Agriculture and Consumer Services (FDACS) helps strengthen Florida’s fuel industry and ensure consumer safety. A vital part of this mission is the Petroleum Station Registration and/or the Petroleum Wholesale Registration required under Section 525.19, Florida Statutes, and Rule 5J-21.010, Florida Administrative Code. By registering each year, facilities ensure they are part of a coordinated network capable of providing essential status updates during a declared state of emergency, which helps Florida respond effectively to crises and maintain fuel supply chain resiliency. </a:t>
            </a:r>
            <a:endParaRPr lang="en-US" dirty="0"/>
          </a:p>
        </p:txBody>
      </p:sp>
      <p:sp>
        <p:nvSpPr>
          <p:cNvPr id="4" name="Slide Number Placeholder 3"/>
          <p:cNvSpPr>
            <a:spLocks noGrp="1"/>
          </p:cNvSpPr>
          <p:nvPr>
            <p:ph type="sldNum" sz="quarter" idx="5"/>
          </p:nvPr>
        </p:nvSpPr>
        <p:spPr/>
        <p:txBody>
          <a:bodyPr/>
          <a:lstStyle/>
          <a:p>
            <a:fld id="{EFB38F56-FE66-4A18-B89E-A7B6D5029247}" type="slidenum">
              <a:rPr lang="en-US" smtClean="0"/>
              <a:pPr/>
              <a:t>2</a:t>
            </a:fld>
            <a:endParaRPr lang="en-US"/>
          </a:p>
        </p:txBody>
      </p:sp>
    </p:spTree>
    <p:extLst>
      <p:ext uri="{BB962C8B-B14F-4D97-AF65-F5344CB8AC3E}">
        <p14:creationId xmlns:p14="http://schemas.microsoft.com/office/powerpoint/2010/main" val="478536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Benefits of registration include efficient petroleum facilities that meet state-mandated safety, quality and operational standards. Organized communication, preparation and restoration in the event of natural disasters. Eligibility for state programs such as the </a:t>
            </a:r>
            <a:r>
              <a:rPr lang="en-US" sz="1200" b="0" i="0" kern="1200" dirty="0">
                <a:solidFill>
                  <a:schemeClr val="tx1"/>
                </a:solidFill>
                <a:effectLst/>
                <a:latin typeface="+mn-lt"/>
                <a:ea typeface="+mn-ea"/>
                <a:cs typeface="+mn-cs"/>
                <a:hlinkClick r:id="rId3"/>
              </a:rPr>
              <a:t>Florida Retail Fuel Transfer Switch Modernization Grant Program</a:t>
            </a:r>
            <a:r>
              <a:rPr lang="en-US" sz="1200" b="0" i="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EFB38F56-FE66-4A18-B89E-A7B6D5029247}" type="slidenum">
              <a:rPr lang="en-US" smtClean="0"/>
              <a:pPr/>
              <a:t>3</a:t>
            </a:fld>
            <a:endParaRPr lang="en-US"/>
          </a:p>
        </p:txBody>
      </p:sp>
    </p:spTree>
    <p:extLst>
      <p:ext uri="{BB962C8B-B14F-4D97-AF65-F5344CB8AC3E}">
        <p14:creationId xmlns:p14="http://schemas.microsoft.com/office/powerpoint/2010/main" val="2073099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to register annually? The registration is made online through the official www.FDACS.gov website. Registration must be completed prior to May 1</a:t>
            </a:r>
            <a:r>
              <a:rPr lang="en-US" baseline="30000" dirty="0"/>
              <a:t>st</a:t>
            </a:r>
            <a:r>
              <a:rPr lang="en-US" dirty="0"/>
              <a:t> each year or upon order of the department. Failure to register may result in administrative fines up to $5,000.00.</a:t>
            </a:r>
          </a:p>
        </p:txBody>
      </p:sp>
      <p:sp>
        <p:nvSpPr>
          <p:cNvPr id="4" name="Slide Number Placeholder 3"/>
          <p:cNvSpPr>
            <a:spLocks noGrp="1"/>
          </p:cNvSpPr>
          <p:nvPr>
            <p:ph type="sldNum" sz="quarter" idx="5"/>
          </p:nvPr>
        </p:nvSpPr>
        <p:spPr/>
        <p:txBody>
          <a:bodyPr/>
          <a:lstStyle/>
          <a:p>
            <a:fld id="{EFB38F56-FE66-4A18-B89E-A7B6D5029247}" type="slidenum">
              <a:rPr lang="en-US" smtClean="0"/>
              <a:pPr/>
              <a:t>4</a:t>
            </a:fld>
            <a:endParaRPr lang="en-US"/>
          </a:p>
        </p:txBody>
      </p:sp>
    </p:spTree>
    <p:extLst>
      <p:ext uri="{BB962C8B-B14F-4D97-AF65-F5344CB8AC3E}">
        <p14:creationId xmlns:p14="http://schemas.microsoft.com/office/powerpoint/2010/main" val="36781545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“Here are the current Commissioner decals with phone numbers.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They are circular– and state, “Inspected and Approved for accuracy.”</a:t>
            </a:r>
          </a:p>
          <a:p>
            <a:endParaRPr lang="en-US" dirty="0"/>
          </a:p>
        </p:txBody>
      </p:sp>
      <p:sp>
        <p:nvSpPr>
          <p:cNvPr id="4" name="Slide Number Placeholder 3"/>
          <p:cNvSpPr>
            <a:spLocks noGrp="1"/>
          </p:cNvSpPr>
          <p:nvPr>
            <p:ph type="sldNum" sz="quarter" idx="5"/>
          </p:nvPr>
        </p:nvSpPr>
        <p:spPr/>
        <p:txBody>
          <a:bodyPr/>
          <a:lstStyle/>
          <a:p>
            <a:fld id="{EFB38F56-FE66-4A18-B89E-A7B6D5029247}" type="slidenum">
              <a:rPr lang="en-US" smtClean="0"/>
              <a:pPr/>
              <a:t>5</a:t>
            </a:fld>
            <a:endParaRPr lang="en-US"/>
          </a:p>
        </p:txBody>
      </p:sp>
    </p:spTree>
    <p:extLst>
      <p:ext uri="{BB962C8B-B14F-4D97-AF65-F5344CB8AC3E}">
        <p14:creationId xmlns:p14="http://schemas.microsoft.com/office/powerpoint/2010/main" val="16645408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“Once affixed by an inspector, it shall be a violation of this section for any person unless authorized by the Department, to remove, or deface, conceal or in any way obliterate or change this official sticker.”</a:t>
            </a:r>
          </a:p>
          <a:p>
            <a:endParaRPr lang="en-US" dirty="0"/>
          </a:p>
        </p:txBody>
      </p:sp>
      <p:sp>
        <p:nvSpPr>
          <p:cNvPr id="4" name="Slide Number Placeholder 3"/>
          <p:cNvSpPr>
            <a:spLocks noGrp="1"/>
          </p:cNvSpPr>
          <p:nvPr>
            <p:ph type="sldNum" sz="quarter" idx="5"/>
          </p:nvPr>
        </p:nvSpPr>
        <p:spPr/>
        <p:txBody>
          <a:bodyPr/>
          <a:lstStyle/>
          <a:p>
            <a:fld id="{EFB38F56-FE66-4A18-B89E-A7B6D5029247}" type="slidenum">
              <a:rPr lang="en-US" smtClean="0"/>
              <a:pPr/>
              <a:t>6</a:t>
            </a:fld>
            <a:endParaRPr lang="en-US"/>
          </a:p>
        </p:txBody>
      </p:sp>
    </p:spTree>
    <p:extLst>
      <p:ext uri="{BB962C8B-B14F-4D97-AF65-F5344CB8AC3E}">
        <p14:creationId xmlns:p14="http://schemas.microsoft.com/office/powerpoint/2010/main" val="974032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“It is the meter mechanics’ responsibility to contact the Department for placed in service, new meters, or new installations.”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latin typeface="+mn-lt"/>
                <a:ea typeface="+mn-ea"/>
                <a:cs typeface="+mn-cs"/>
              </a:rPr>
              <a:t>5J-21.007 is the General Code and the Codes of Liquid-Measuring Devices, Liquefied Petroleum Gas and Anhydrous Ammonia Liquid-Measuring Devices, Hydrocarbon Gas Vapor-Measuring Devices, Vehicle-Tank Meters, and Vehicle Tanks Used as Measures of National Institute of Standards and Technology Handbook 44 Meter Sealing Requirements, and Other Related Requirements.</a:t>
            </a:r>
          </a:p>
          <a:p>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“Who must register? – All persons or service agencies that repair or install petroleum fuel measuring devices must register annually. Registration requirements are covered in rule 5J-21.005(4) F.A.C. Measuring devices includes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all</a:t>
            </a:r>
            <a:r>
              <a:rPr lang="en-US" sz="1800" dirty="0">
                <a:effectLst/>
                <a:latin typeface="Calibri" panose="020F0502020204030204" pitchFamily="34" charset="0"/>
                <a:ea typeface="Calibri" panose="020F0502020204030204" pitchFamily="34" charset="0"/>
                <a:cs typeface="Times New Roman" panose="02020603050405020304" pitchFamily="18" charset="0"/>
              </a:rPr>
              <a:t> measuring devices.”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B38F56-FE66-4A18-B89E-A7B6D502924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“Meter mechanics must register with the Department annually by submitting a registration form and review current rules and regulations.”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B38F56-FE66-4A18-B89E-A7B6D502924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38615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“There are some registration requirements that Meter Mechanics should know about.”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B38F56-FE66-4A18-B89E-A7B6D502924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03128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“Step 1: Annually apply with FDACS and review the annual meter mechanic presentation.”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Calibri" panose="020F0502020204030204" pitchFamily="34" charset="0"/>
                <a:cs typeface="Calibri" panose="020F0502020204030204" pitchFamily="34" charset="0"/>
              </a:rPr>
              <a:t>“Mechanics must provide a calibration report not more than 1 year old.</a:t>
            </a:r>
            <a:b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b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Be sure to use an appropriate size test measure according to the National Institute of Standards and Technology (NIST) Handbook 44, and that has been calibrated with standards traceable to NIST.”</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“Retail Test Measures are 5 gal minimum. HV Test Measures are typically 50 gal, HV mechanics may also have 5g prover for retail. Each and every mechanic must have their own calibration report for each test measure.”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B38F56-FE66-4A18-B89E-A7B6D502924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04018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“Step 2: It is the mechanics’ responsibility to complete an “Application for Registration of Authorized Meter Mechanic.” FDACS Form-10990. Remember to apply annually </a:t>
            </a:r>
            <a:r>
              <a:rPr lang="en-US" sz="1800" b="1"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and</a:t>
            </a: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 participate in review of current rules and regulations.” Here is an example of FDACS Form-10990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B38F56-FE66-4A18-B89E-A7B6D502924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“Registered service agencies must complete an “Application for Registration of Service Agencies,” FDACS Form-10990.” </a:t>
            </a:r>
            <a:r>
              <a:rPr lang="en-US" sz="1800" kern="1200" dirty="0">
                <a:ln>
                  <a:noFill/>
                </a:ln>
                <a:solidFill>
                  <a:srgbClr val="000000"/>
                </a:solidFill>
                <a:effectLst>
                  <a:outerShdw blurRad="50800" dist="38100" dir="2700000" algn="tl">
                    <a:srgbClr val="000000">
                      <a:alpha val="40000"/>
                    </a:srgbClr>
                  </a:outerShdw>
                </a:effectLst>
                <a:latin typeface="Calibri" panose="020F0502020204030204" pitchFamily="34" charset="0"/>
                <a:ea typeface="Times New Roman" panose="02020603050405020304" pitchFamily="18" charset="0"/>
                <a:cs typeface="Calibri" panose="020F0502020204030204" pitchFamily="34" charset="0"/>
              </a:rPr>
              <a:t>Here is an example of FDACS Form-10990.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B38F56-FE66-4A18-B89E-A7B6D502924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158970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“Step 3: Maintain a Test Measure of appropriate size according to the National Institute of Standards and Technology (NIST). Each mechanic must provide their own, valid calibration report from a certified laboratory no more than 1 year old.”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B38F56-FE66-4A18-B89E-A7B6D502924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“The Calibration report must have a signature page. The “Calibration Due” date will be examined to ensure calibration report is valid and current. You may schedule a test measure calibration with the Bureau of Standards Laboratory up to one year in advance, otherwise a waiting period will apply. Any prover over 500 gallons is to be recalibrated every 3 years.”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B38F56-FE66-4A18-B89E-A7B6D502924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611904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Look closely at the prover. Is this seal affixed to this prover legal for use? Not with a Seraphin seal.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“All test measures must bear seal of approved laboratory </a:t>
            </a:r>
            <a:r>
              <a:rPr lang="en-US" sz="1800" b="1"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and</a:t>
            </a: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 be accompanied by a current calibration report. We’ve been seeing a lot of test measures come through the lab lately that have been used without being calibrated in a laboratory. They still have the manufacturer seals on them and a tag stating, “needs calibration.”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FB38F56-FE66-4A18-B89E-A7B6D5029247}" type="slidenum">
              <a:rPr lang="en-US" smtClean="0"/>
              <a:pPr/>
              <a:t>16</a:t>
            </a:fld>
            <a:endParaRPr lang="en-US"/>
          </a:p>
        </p:txBody>
      </p:sp>
    </p:spTree>
    <p:extLst>
      <p:ext uri="{BB962C8B-B14F-4D97-AF65-F5344CB8AC3E}">
        <p14:creationId xmlns:p14="http://schemas.microsoft.com/office/powerpoint/2010/main" val="16607363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“Step 4: All mechanics must use a sealing iron bearing at least the registered mechanics name or initials that are on file with the Department. Once the Application is processed, the initials, which are verified by the person accepting the Applications, are officially on file.”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B38F56-FE66-4A18-B89E-A7B6D502924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74903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“Step 5: only applies to new applicants. All </a:t>
            </a:r>
            <a:r>
              <a:rPr lang="en-US" sz="1800" b="1"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new</a:t>
            </a: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 applicants need Proof of Experience and must have </a:t>
            </a:r>
            <a:r>
              <a:rPr lang="en-US" sz="1800" b="1"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at least one year of experience</a:t>
            </a: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 in the field. The applicant must provide a reference </a:t>
            </a:r>
            <a:r>
              <a:rPr lang="en-US" sz="1800" b="1" u="sng"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letter</a:t>
            </a: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 with the necessary letterhead stating proof of experience from their registered service agency.”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“No experience? The applicant may work for a service agency that repairs or installs petroleum fuel measuring devices that is currently registered with the Department.”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“Email chains are not a valid form of a reference letter with the necessary letterhead and will not be accepted.”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B38F56-FE66-4A18-B89E-A7B6D502924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“Registration Recap! Make sure these are completed entirely.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Step 1: Annually Apply – Or review application and reapply.</a:t>
            </a:r>
            <a:b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b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Step 2: Complete and Submit all Applications.</a:t>
            </a:r>
            <a:b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b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Step 3: Maintain a test measure of appropriate size – current calibration report</a:t>
            </a:r>
            <a:b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b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Step 4: Obtain sealing iron with at least initials.</a:t>
            </a:r>
            <a:b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b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Step 5: All </a:t>
            </a:r>
            <a:r>
              <a:rPr lang="en-US" sz="1800" b="1"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NEW</a:t>
            </a: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 applicants need proof of experience </a:t>
            </a:r>
            <a:r>
              <a:rPr lang="en-US" sz="1800" b="1"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letter.</a:t>
            </a:r>
            <a:br>
              <a:rPr lang="en-US" sz="1800" b="1"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b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Step 6: Submit the survey after completing the meter mechanic clinic – link will be provided by </a:t>
            </a:r>
            <a:r>
              <a:rPr lang="en-US" sz="1800" kern="1200" dirty="0" err="1">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BoS</a:t>
            </a: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 field office.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Materials we need to see:</a:t>
            </a:r>
            <a:b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b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1. Calibration Report</a:t>
            </a:r>
            <a:b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b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2. Sealing Iron</a:t>
            </a:r>
            <a:b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b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3. New licenses – need letter from the company</a:t>
            </a:r>
            <a:b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b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4. Application – completely and properly filled out</a:t>
            </a:r>
            <a:b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b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5. Completion of Meter Mechanic survey.”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B38F56-FE66-4A18-B89E-A7B6D502924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“Please take the time to copy down the departments contact information. The email, mailing address, and telephone number of our Field Office are available here.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Registration information for retail petroleum, High-Volume, or LP Gas can be obtained at our website or by emailing </a:t>
            </a:r>
            <a:r>
              <a:rPr lang="en-US" sz="1800" u="sng" kern="1200" dirty="0">
                <a:ln>
                  <a:noFill/>
                </a:ln>
                <a:solidFill>
                  <a:srgbClr val="0563C1"/>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hlinkClick r:id="rId3"/>
              </a:rPr>
              <a:t>Standards-Field@FDACS.gov</a:t>
            </a: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FB38F56-FE66-4A18-B89E-A7B6D5029247}" type="slidenum">
              <a:rPr lang="en-US" smtClean="0"/>
              <a:pPr/>
              <a:t>20</a:t>
            </a:fld>
            <a:endParaRPr lang="en-US"/>
          </a:p>
        </p:txBody>
      </p:sp>
    </p:spTree>
    <p:extLst>
      <p:ext uri="{BB962C8B-B14F-4D97-AF65-F5344CB8AC3E}">
        <p14:creationId xmlns:p14="http://schemas.microsoft.com/office/powerpoint/2010/main" val="25799972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“Responsibilities of Meter Mechanics are outlined in Florida Rule 5J-21.007 for meter sealing and related requirements.”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“Mechanics should immediately notify the department after any repair or adjustment is made to any petroleum measuring device(s). If a measuring device is replaced, a ‘Placed in Service’ report is required – these will be discussed later.”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State of Florida requires</a:t>
            </a:r>
            <a:r>
              <a:rPr lang="en-US" baseline="0" dirty="0"/>
              <a:t> manufacturers to design adjusting mechanisms with a means to be sealed against tampering.</a:t>
            </a:r>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“A security seal shall be appropriately affixed to any adjustment mechanism designed to be sealed. </a:t>
            </a:r>
            <a:r>
              <a:rPr lang="en-US" sz="1800" b="1"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NO</a:t>
            </a: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 meter should be left unsealed for </a:t>
            </a:r>
            <a:r>
              <a:rPr lang="en-US" sz="1800" b="1"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ANY</a:t>
            </a: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 reason.”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Lets play a game called, is the meter properly sealed?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“Seals are installed to prevent any adjustments to the meter.”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“This is a properly sealed, Wayne meter.”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“Make sure the wire is not broken and that the meter is sealed.”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“This device is properly sealed with brackets.”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“This device is not properly sealed.”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“Here’s another look.”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“Another view of the not properly sealed device.”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“This next meter is properly sealed.”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“This device is also properly sealed.”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“This device is properly sealed.”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“Another properly sealed Wayne meter.”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“Another Wayne meter properly sealed with the brackets.”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“This meter is not properly sealed.”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“The old Gilbarco meter is properly sealed.”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“Do not reuse the seals, no meter is to be left unsealed.”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“Here is another example of resealing.”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latin typeface="Calibri" panose="020F0502020204030204" pitchFamily="34" charset="0"/>
                <a:ea typeface="Times New Roman" panose="02020603050405020304" pitchFamily="18" charset="0"/>
                <a:cs typeface="Calibri" panose="020F0502020204030204" pitchFamily="34" charset="0"/>
              </a:rPr>
              <a:t>This device is properly sealed.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25</a:t>
            </a:fld>
            <a:endParaRPr lang="en-US" dirty="0"/>
          </a:p>
        </p:txBody>
      </p:sp>
    </p:spTree>
    <p:extLst>
      <p:ext uri="{BB962C8B-B14F-4D97-AF65-F5344CB8AC3E}">
        <p14:creationId xmlns:p14="http://schemas.microsoft.com/office/powerpoint/2010/main" val="30742751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kern="1200" dirty="0">
                <a:ln>
                  <a:noFill/>
                </a:ln>
                <a:solidFill>
                  <a:srgbClr val="000000"/>
                </a:solidFill>
                <a:effectLst>
                  <a:outerShdw blurRad="50800" dist="38100" algn="tr" rotWithShape="0">
                    <a:prstClr val="black">
                      <a:alpha val="40000"/>
                    </a:prstClr>
                  </a:outerShdw>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“Meter Mechanics’ calibration responsibilities are outlined in Florida Rule 5J-21.005 FAC – Inaccurate Measuring Devices.”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“Meter mechanics should be calibrating meters as close to zero as possible.”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“General User Requirement 4.1 – Maintenance of Equipment says that All devices shall be continuously maintained in proper operating condition throughout the period of such service. Our inspectors are issuing G-UR 4.1 violations to facilities predominantly dispensing on the minus side.”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“Under-registration means the device is charging the customer for less product, Over-registration means the device is charging the customer for more product.”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“The term, ‘short measure’ shall mean the over-registration of fuel by petroleum measuring devices.”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“Over-registration = short measure = OUT OF SERVICE.”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“Maintenance Tolerance on a 5-gallon test measure is </a:t>
            </a: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6 cubic inches”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“Acceptance Tolerance on a 5-gallon test measure is </a:t>
            </a: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3 cubic inches within 30 days of installation or returned to service.”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“If any petroleum fuel measuring device is found to be under-registering fuel in excess of the specifications and tolerances established by the department, the inspector shall give in writing the operator or owner of the device up to five days to fix or adjust the device.”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“If any petroleum fuel measuring device is found to be over-registering fuel in excess of the specifications and tolerances established by the department, the device shall be placed out-of-service by the Department with FDACS-10992.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“Such measuring devices placed out-of-service for inaccuracy shall be rendered inoperative either by removal or by the locking of working parts with led and wire seal. Remember to notify the State when you place the device back in service.”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fontAlgn="base" hangingPunct="0"/>
            <a:endParaRPr lang="en-US" sz="1200" b="1" kern="1200" dirty="0">
              <a:solidFill>
                <a:srgbClr val="FF0000"/>
              </a:solidFill>
              <a:latin typeface="+mn-lt"/>
              <a:ea typeface="+mn-ea"/>
              <a:cs typeface="+mn-cs"/>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Meter mechanics obtain the responsibility to ensure the accuracy of meters</a:t>
            </a:r>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“Supply chain issues? Parts on back order? Meters that cannot be repaired must be placed out of service.”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31</a:t>
            </a:fld>
            <a:endParaRPr lang="en-US"/>
          </a:p>
        </p:txBody>
      </p:sp>
    </p:spTree>
    <p:extLst>
      <p:ext uri="{BB962C8B-B14F-4D97-AF65-F5344CB8AC3E}">
        <p14:creationId xmlns:p14="http://schemas.microsoft.com/office/powerpoint/2010/main" val="23213202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“The old Out of Service tags have been phased out. LP Gas meter mechanics are authorized to place an LP Gas meter back in service without an inspector re-inspection. Meter Mechanics are authorized to place devices back in service </a:t>
            </a:r>
            <a:r>
              <a:rPr lang="en-US" sz="18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IF</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the device is compliant with the Promissory Release. Be sure to notify the Department if you return a device to service.”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FDACS-10992 Stop Use tags are applied to any device that is over-registering. This tag places the device out of service until brought into compliance.”</a:t>
            </a:r>
            <a:endParaRPr lang="en-US" dirty="0"/>
          </a:p>
        </p:txBody>
      </p:sp>
      <p:sp>
        <p:nvSpPr>
          <p:cNvPr id="4" name="Slide Number Placeholder 3"/>
          <p:cNvSpPr>
            <a:spLocks noGrp="1"/>
          </p:cNvSpPr>
          <p:nvPr>
            <p:ph type="sldNum" sz="quarter" idx="5"/>
          </p:nvPr>
        </p:nvSpPr>
        <p:spPr/>
        <p:txBody>
          <a:bodyPr/>
          <a:lstStyle/>
          <a:p>
            <a:fld id="{EFB38F56-FE66-4A18-B89E-A7B6D5029247}" type="slidenum">
              <a:rPr lang="en-US" smtClean="0"/>
              <a:pPr/>
              <a:t>33</a:t>
            </a:fld>
            <a:endParaRPr lang="en-US"/>
          </a:p>
        </p:txBody>
      </p:sp>
    </p:spTree>
    <p:extLst>
      <p:ext uri="{BB962C8B-B14F-4D97-AF65-F5344CB8AC3E}">
        <p14:creationId xmlns:p14="http://schemas.microsoft.com/office/powerpoint/2010/main" val="897160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“Out of service tags may be removed, and the device may be returned to service, after </a:t>
            </a:r>
            <a:r>
              <a:rPr lang="en-US" sz="18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all</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conditions of the accompanying promissory release have been met. Again, notify the department when you have placed a device back in service.”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FB38F56-FE66-4A18-B89E-A7B6D5029247}" type="slidenum">
              <a:rPr lang="en-US" smtClean="0"/>
              <a:pPr/>
              <a:t>34</a:t>
            </a:fld>
            <a:endParaRPr lang="en-US"/>
          </a:p>
        </p:txBody>
      </p:sp>
    </p:spTree>
    <p:extLst>
      <p:ext uri="{BB962C8B-B14F-4D97-AF65-F5344CB8AC3E}">
        <p14:creationId xmlns:p14="http://schemas.microsoft.com/office/powerpoint/2010/main" val="35965389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“If a measuring device is delivering substandard products, FDACS-03226 is issued with an accompanying Stop Sale order, preventing substandard fuel products from sale to the public.”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FB38F56-FE66-4A18-B89E-A7B6D5029247}" type="slidenum">
              <a:rPr lang="en-US" smtClean="0"/>
              <a:pPr/>
              <a:t>35</a:t>
            </a:fld>
            <a:endParaRPr lang="en-US"/>
          </a:p>
        </p:txBody>
      </p:sp>
    </p:spTree>
    <p:extLst>
      <p:ext uri="{BB962C8B-B14F-4D97-AF65-F5344CB8AC3E}">
        <p14:creationId xmlns:p14="http://schemas.microsoft.com/office/powerpoint/2010/main" val="23165356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Stop Sale tags may only be removed </a:t>
            </a:r>
            <a:r>
              <a:rPr lang="en-US" sz="18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IF</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a promissory release was issued </a:t>
            </a:r>
            <a:r>
              <a:rPr lang="en-US" sz="18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AND</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all conditions of that release are satisfied. Stop Sale tags cannot be removed for violations of water or suspended matter. If you have any questions regarding Stop Sale Orders, call the Department at 850-921-1545.”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FB38F56-FE66-4A18-B89E-A7B6D5029247}" type="slidenum">
              <a:rPr lang="en-US" smtClean="0"/>
              <a:pPr/>
              <a:t>36</a:t>
            </a:fld>
            <a:endParaRPr lang="en-US"/>
          </a:p>
        </p:txBody>
      </p:sp>
    </p:spTree>
    <p:extLst>
      <p:ext uri="{BB962C8B-B14F-4D97-AF65-F5344CB8AC3E}">
        <p14:creationId xmlns:p14="http://schemas.microsoft.com/office/powerpoint/2010/main" val="39281164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“Once violations have been corrected, mechanics need to notify the Department by completing and returning the signed Correction Notice form</a:t>
            </a:r>
            <a:r>
              <a:rPr lang="en-US" sz="18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It is the mechanics’ responsibility to send this form to the Department.</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baseline="0"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37</a:t>
            </a:fld>
            <a:endParaRPr lang="en-US"/>
          </a:p>
        </p:txBody>
      </p:sp>
    </p:spTree>
    <p:extLst>
      <p:ext uri="{BB962C8B-B14F-4D97-AF65-F5344CB8AC3E}">
        <p14:creationId xmlns:p14="http://schemas.microsoft.com/office/powerpoint/2010/main" val="840046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“Meter mechanics are required to complete repair work for ‘Devices Out of Tolerance,’ and shall include the date corrections were made, their technician license number, and initial certifying they are an authorized technician. Device violations may be addressed by facility staff. Correction Notices may be copied; the mechanic can complete the entries for the work they have completed and submit that copy, leaving the rest for the facility to complete. Again, make sure you are sending in the Correction Notices after you have completed them.”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38</a:t>
            </a:fld>
            <a:endParaRPr lang="en-US"/>
          </a:p>
        </p:txBody>
      </p:sp>
    </p:spTree>
    <p:extLst>
      <p:ext uri="{BB962C8B-B14F-4D97-AF65-F5344CB8AC3E}">
        <p14:creationId xmlns:p14="http://schemas.microsoft.com/office/powerpoint/2010/main" val="32445369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When reading a Correction Notice, the </a:t>
            </a:r>
            <a:r>
              <a:rPr lang="en-US" sz="1800" b="1" i="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Location</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references the pump number on which a violation was observed, </a:t>
            </a:r>
            <a:r>
              <a:rPr lang="en-US" sz="1800" b="1" i="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Prod</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refers to the grade of fuel(s) being dispensed, and </a:t>
            </a:r>
            <a:r>
              <a:rPr lang="en-US" sz="1800" b="1" i="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Violation</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indicates why the device is not in compliance. The </a:t>
            </a:r>
            <a:r>
              <a:rPr lang="en-US" sz="1800" b="1" i="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Comments</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section is reserved to clarify violations when necessary. Depending on the severity of the violation, the </a:t>
            </a:r>
            <a:r>
              <a:rPr lang="en-US" sz="1800" b="1" i="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Bus. Days to Correct</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or </a:t>
            </a:r>
            <a:r>
              <a:rPr lang="en-US" sz="1800" b="1" i="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Correction Time</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will reflect how many business days the facility has to </a:t>
            </a:r>
            <a:r>
              <a:rPr lang="en-US" sz="1800" i="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correct</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the violation. If repair times are going to take longer than the allotted days to correct, notify the Department.”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baseline="0"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39</a:t>
            </a:fld>
            <a:endParaRPr lang="en-US"/>
          </a:p>
        </p:txBody>
      </p:sp>
    </p:spTree>
    <p:extLst>
      <p:ext uri="{BB962C8B-B14F-4D97-AF65-F5344CB8AC3E}">
        <p14:creationId xmlns:p14="http://schemas.microsoft.com/office/powerpoint/2010/main" val="16468737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“It is imperative that all Correction Notices are addressed within the number of days provided to make the correction. Adherence to these time limits is essential, do not wait to return Correction Notices. Weekends and state observed holidays are not included in time limits.”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FB38F56-FE66-4A18-B89E-A7B6D5029247}" type="slidenum">
              <a:rPr lang="en-US" smtClean="0"/>
              <a:pPr/>
              <a:t>40</a:t>
            </a:fld>
            <a:endParaRPr lang="en-US"/>
          </a:p>
        </p:txBody>
      </p:sp>
    </p:spTree>
    <p:extLst>
      <p:ext uri="{BB962C8B-B14F-4D97-AF65-F5344CB8AC3E}">
        <p14:creationId xmlns:p14="http://schemas.microsoft.com/office/powerpoint/2010/main" val="4050002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“Once Correction Notices have been completed by the technician, they need to be submitted to the Bureau of Standards. An email address is provided on the top of each Correction Notice issued by the Department. Once the form is filled out, scan and email the form to one of the corresponding points of contact. These correction notices will be forwarded to the inspector to schedule a re-inspection.”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“Stop Sale Orders are issued to the facility for product violations.”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42</a:t>
            </a:fld>
            <a:endParaRPr lang="en-US"/>
          </a:p>
        </p:txBody>
      </p:sp>
    </p:spTree>
    <p:extLst>
      <p:ext uri="{BB962C8B-B14F-4D97-AF65-F5344CB8AC3E}">
        <p14:creationId xmlns:p14="http://schemas.microsoft.com/office/powerpoint/2010/main" val="42751589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“Depending on the severity of the Stop Sale Order, a facility may also be issued a Promissory Release. Promissory Releases are not processed by Meter Mechanics; they are just a notice to the facility. In order for a Promissory Release to become official, the facility must satisfy </a:t>
            </a:r>
            <a:r>
              <a:rPr lang="en-US" sz="18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ALL </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conditions listed on the release. Any questions, call 850-921-1545.”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43</a:t>
            </a:fld>
            <a:endParaRPr lang="en-US"/>
          </a:p>
        </p:txBody>
      </p:sp>
    </p:spTree>
    <p:extLst>
      <p:ext uri="{BB962C8B-B14F-4D97-AF65-F5344CB8AC3E}">
        <p14:creationId xmlns:p14="http://schemas.microsoft.com/office/powerpoint/2010/main" val="502365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“Facility repairs </a:t>
            </a:r>
            <a:r>
              <a:rPr lang="en-US" sz="18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are not complete</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until the Correction Notice is correctly filled in with the date corrected, authorized technician’s registration number, authorized technician’s signature, and sent back to the state. Email the documents to </a:t>
            </a:r>
            <a:r>
              <a:rPr lang="en-US" sz="1800" u="sng" dirty="0">
                <a:solidFill>
                  <a:srgbClr val="0563C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hlinkClick r:id="rId3"/>
              </a:rPr>
              <a:t>CSFAXME@FDACS.gov</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FB38F56-FE66-4A18-B89E-A7B6D5029247}" type="slidenum">
              <a:rPr lang="en-US" smtClean="0"/>
              <a:pPr/>
              <a:t>44</a:t>
            </a:fld>
            <a:endParaRPr lang="en-US"/>
          </a:p>
        </p:txBody>
      </p:sp>
    </p:spTree>
    <p:extLst>
      <p:ext uri="{BB962C8B-B14F-4D97-AF65-F5344CB8AC3E}">
        <p14:creationId xmlns:p14="http://schemas.microsoft.com/office/powerpoint/2010/main" val="28406377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“Technicians must uphold their responsibility of predominance</a:t>
            </a:r>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Predominance is associated with a facilities overall delivery of product to the consumer; it determines whether the facility predominantly over-charges or under-charges for their products. Meter Mechanics should keep predominance as neutral as possible. G-UR.4.1. Maintenance of Equipment says that, ‘All equipment shall be continuously maintained in proper operating condition throughout the period of such service.’ Meters must be set as close to zero as possible.”</a:t>
            </a:r>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All meters on the minus</a:t>
            </a:r>
            <a:r>
              <a:rPr lang="en-US" baseline="0" dirty="0"/>
              <a:t> side must be set</a:t>
            </a:r>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47</a:t>
            </a:fld>
            <a:endParaRPr lang="en-US"/>
          </a:p>
        </p:txBody>
      </p:sp>
    </p:spTree>
    <p:extLst>
      <p:ext uri="{BB962C8B-B14F-4D97-AF65-F5344CB8AC3E}">
        <p14:creationId xmlns:p14="http://schemas.microsoft.com/office/powerpoint/2010/main" val="8647772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“Predominance of blend ratios set in favor of the business will </a:t>
            </a:r>
            <a:r>
              <a:rPr lang="en-US" sz="18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NOT </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be accepted, however, there is no violation for blend ratios. Instead, the Department will take samples and, if a Predominance of those samples are in favor of the vendor, the lab will notify the inspector to issue a Stop Sale for octane predominance.”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48</a:t>
            </a:fld>
            <a:endParaRPr lang="en-US"/>
          </a:p>
        </p:txBody>
      </p:sp>
    </p:spTree>
    <p:extLst>
      <p:ext uri="{BB962C8B-B14F-4D97-AF65-F5344CB8AC3E}">
        <p14:creationId xmlns:p14="http://schemas.microsoft.com/office/powerpoint/2010/main" val="28967193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“Any meter mechanic found guilty of manipulating devices in a manner that predominantly favors a business will be considered in violation Chapter 525 Florida Statues and may be subject to suspension of licensure and/or fines of up to $5000 per occurrence.”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FB38F56-FE66-4A18-B89E-A7B6D5029247}" type="slidenum">
              <a:rPr lang="en-US" smtClean="0"/>
              <a:pPr/>
              <a:t>49</a:t>
            </a:fld>
            <a:endParaRPr lang="en-US"/>
          </a:p>
        </p:txBody>
      </p:sp>
    </p:spTree>
    <p:extLst>
      <p:ext uri="{BB962C8B-B14F-4D97-AF65-F5344CB8AC3E}">
        <p14:creationId xmlns:p14="http://schemas.microsoft.com/office/powerpoint/2010/main" val="13152408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“Any registered person or agency that has installed a petroleum fuel measuring device must report the existence of the petroleum device to the department at (850) 921-1545 or by email, within twenty-four (24) hours of the installation using FDACS Form-03017, Placed in Service Report.’</a:t>
            </a:r>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These reports are distributed to the inspector, so an inspection can be scheduled at the facility. This goes for all petroleum fuel measuring devices, including LP Gas meters. We have not been receiving Placed in Service reports as required.”</a:t>
            </a:r>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If any petroleum fuel measuring device is replaced or newly installed, a ‘Place in Service’ report must be received by the Department within 24 hours. Do </a:t>
            </a:r>
            <a:r>
              <a:rPr lang="en-US" sz="18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NOT </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submit Placed in Service report more than 10 days prior to the installation.”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department has been fielding complaints of pulsers being tampered with, if any signs of tampering are present, further investigation may be necessary.</a:t>
            </a:r>
          </a:p>
          <a:p>
            <a:endParaRPr lang="en-US" dirty="0"/>
          </a:p>
        </p:txBody>
      </p:sp>
      <p:sp>
        <p:nvSpPr>
          <p:cNvPr id="4" name="Slide Number Placeholder 3"/>
          <p:cNvSpPr>
            <a:spLocks noGrp="1"/>
          </p:cNvSpPr>
          <p:nvPr>
            <p:ph type="sldNum" sz="quarter" idx="5"/>
          </p:nvPr>
        </p:nvSpPr>
        <p:spPr/>
        <p:txBody>
          <a:bodyPr/>
          <a:lstStyle/>
          <a:p>
            <a:fld id="{EFB38F56-FE66-4A18-B89E-A7B6D5029247}" type="slidenum">
              <a:rPr lang="en-US" smtClean="0"/>
              <a:pPr/>
              <a:t>53</a:t>
            </a:fld>
            <a:endParaRPr lang="en-US"/>
          </a:p>
        </p:txBody>
      </p:sp>
    </p:spTree>
    <p:extLst>
      <p:ext uri="{BB962C8B-B14F-4D97-AF65-F5344CB8AC3E}">
        <p14:creationId xmlns:p14="http://schemas.microsoft.com/office/powerpoint/2010/main" val="395432035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Skimmers are small, electronic devices installed on gas pumps by thieves. They utilize SMS card technology and are able to transmit victims’ financial information to thieves wherever they’re hiding.”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54</a:t>
            </a:fld>
            <a:endParaRPr lang="en-US"/>
          </a:p>
        </p:txBody>
      </p:sp>
    </p:spTree>
    <p:extLst>
      <p:ext uri="{BB962C8B-B14F-4D97-AF65-F5344CB8AC3E}">
        <p14:creationId xmlns:p14="http://schemas.microsoft.com/office/powerpoint/2010/main" val="422059120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“If you locate a skimmer while working on a pump, contact your local inspector and law enforcement. State Inspectors are happy to meet you at the location, recover, and document the skimmer, but understand that inspector territories can be large, and it may take some time to travel to the facility. If you address the skimmer yourself, please report the device to the Florida Department of Agriculture and Consumer Services by calling 850-921-1545. This is a crime scene and needs to be reported.”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55</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Standard in-line skimmer. This is older technology, not typically seen anymore. This type of skimmer requires thieves to return to the device to collect financial data.”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56</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“GSM or SMS skimmers are more frequently seen in the field. The main component that allows these skimmers to work can be purchased on Amazon for less than $40, some studies show one skimmer can cause up to $1 million in financial damages.”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57</a:t>
            </a:fld>
            <a:endParaRPr lang="en-US"/>
          </a:p>
        </p:txBody>
      </p:sp>
    </p:spTree>
    <p:extLst>
      <p:ext uri="{BB962C8B-B14F-4D97-AF65-F5344CB8AC3E}">
        <p14:creationId xmlns:p14="http://schemas.microsoft.com/office/powerpoint/2010/main" val="275595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“We’re finding skimmers that have been numbered; where are the other 49 devices?”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58</a:t>
            </a:fld>
            <a:endParaRPr lang="en-US"/>
          </a:p>
        </p:txBody>
      </p:sp>
    </p:spTree>
    <p:extLst>
      <p:ext uri="{BB962C8B-B14F-4D97-AF65-F5344CB8AC3E}">
        <p14:creationId xmlns:p14="http://schemas.microsoft.com/office/powerpoint/2010/main" val="14344928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“Sometimes inspectors will find 2 skimming devices on the same pump. It uncertain if one device interrupts another.”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59</a:t>
            </a:fld>
            <a:endParaRPr lang="en-US"/>
          </a:p>
        </p:txBody>
      </p:sp>
    </p:spTree>
    <p:extLst>
      <p:ext uri="{BB962C8B-B14F-4D97-AF65-F5344CB8AC3E}">
        <p14:creationId xmlns:p14="http://schemas.microsoft.com/office/powerpoint/2010/main" val="420449704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Take your time when looking for skimmers, criminals are finding new, more clever ways to disguise skimmers as integral dispenser parts in effort to keep them in the pumps longer.”</a:t>
            </a:r>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60</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“If you’re unsure about whether or not you’ve located a skimmer, check the other card readers at the facility. If all the card-readers look the same except for one, there may be a skimming device installed on that pump.”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61</a:t>
            </a:fld>
            <a:endParaRPr lang="en-US"/>
          </a:p>
        </p:txBody>
      </p:sp>
    </p:spTree>
    <p:extLst>
      <p:ext uri="{BB962C8B-B14F-4D97-AF65-F5344CB8AC3E}">
        <p14:creationId xmlns:p14="http://schemas.microsoft.com/office/powerpoint/2010/main" val="353585683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“You may observe a battery adjacent to a card reader, this most likely is not a skimmer. Rather a component that helps secure the card reader.”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62</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Hidden</a:t>
            </a:r>
          </a:p>
        </p:txBody>
      </p:sp>
      <p:sp>
        <p:nvSpPr>
          <p:cNvPr id="4" name="Slide Number Placeholder 3"/>
          <p:cNvSpPr>
            <a:spLocks noGrp="1"/>
          </p:cNvSpPr>
          <p:nvPr>
            <p:ph type="sldNum" sz="quarter" idx="10"/>
          </p:nvPr>
        </p:nvSpPr>
        <p:spPr/>
        <p:txBody>
          <a:bodyPr/>
          <a:lstStyle/>
          <a:p>
            <a:fld id="{EFB38F56-FE66-4A18-B89E-A7B6D5029247}" type="slidenum">
              <a:rPr lang="en-US" smtClean="0"/>
              <a:pPr/>
              <a:t>63</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Bluetooth skimming devices do not need to be retrieved by criminals. If you observe a squiggly antenna on a component connected to the card reader, you are most likely looking at a Bluetooth skimmer.”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64</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“Here is another hidden skimmer that has been tucked between the card reader and the circuit board. This hidden device was first detectible when the inspector noticed an unusual green wire.”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65</a:t>
            </a:fld>
            <a:endParaRPr lang="en-US"/>
          </a:p>
        </p:txBody>
      </p:sp>
    </p:spTree>
    <p:extLst>
      <p:ext uri="{BB962C8B-B14F-4D97-AF65-F5344CB8AC3E}">
        <p14:creationId xmlns:p14="http://schemas.microsoft.com/office/powerpoint/2010/main" val="343185720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“This is another skimmer that has been hidden within the card reader components. This skimmer was actually jammed up into the rubber boot that covers the card reader. These skimmers must be found, they do not easily expose themselves.”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66</a:t>
            </a:fld>
            <a:endParaRPr lang="en-US"/>
          </a:p>
        </p:txBody>
      </p:sp>
    </p:spTree>
    <p:extLst>
      <p:ext uri="{BB962C8B-B14F-4D97-AF65-F5344CB8AC3E}">
        <p14:creationId xmlns:p14="http://schemas.microsoft.com/office/powerpoint/2010/main" val="265842707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“This Bluetooth skimmer was wired directly to the circuit board in effort to make the skimming device less recognizable. Look for unprofessional soldering and wiring on these ribbon cables.”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67</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Silicone is another indication that a skimmer has been installed on the device. In this image, you can see silicone was used as an adhesive to mount an additional circuit board to the card reader.”</a:t>
            </a:r>
            <a:endParaRPr lang="en-US" dirty="0"/>
          </a:p>
        </p:txBody>
      </p:sp>
      <p:sp>
        <p:nvSpPr>
          <p:cNvPr id="4" name="Slide Number Placeholder 3"/>
          <p:cNvSpPr>
            <a:spLocks noGrp="1"/>
          </p:cNvSpPr>
          <p:nvPr>
            <p:ph type="sldNum" sz="quarter" idx="10"/>
          </p:nvPr>
        </p:nvSpPr>
        <p:spPr/>
        <p:txBody>
          <a:bodyPr/>
          <a:lstStyle/>
          <a:p>
            <a:fld id="{013D120F-5D10-4D50-AAEA-39F1C6FFE774}" type="slidenum">
              <a:rPr lang="en-US" smtClean="0"/>
              <a:pPr/>
              <a:t>68</a:t>
            </a:fld>
            <a:endParaRPr lang="en-US"/>
          </a:p>
        </p:txBody>
      </p:sp>
    </p:spTree>
    <p:extLst>
      <p:ext uri="{BB962C8B-B14F-4D97-AF65-F5344CB8AC3E}">
        <p14:creationId xmlns:p14="http://schemas.microsoft.com/office/powerpoint/2010/main" val="322275630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“This skimmer was attached using silicone and duct-tape. Remember to compare the card readers of all devices at facility. If there is something unusual, it will be easier to notice.”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013D120F-5D10-4D50-AAEA-39F1C6FFE774}" type="slidenum">
              <a:rPr lang="en-US" smtClean="0"/>
              <a:pPr/>
              <a:t>69</a:t>
            </a:fld>
            <a:endParaRPr lang="en-US"/>
          </a:p>
        </p:txBody>
      </p:sp>
    </p:spTree>
    <p:extLst>
      <p:ext uri="{BB962C8B-B14F-4D97-AF65-F5344CB8AC3E}">
        <p14:creationId xmlns:p14="http://schemas.microsoft.com/office/powerpoint/2010/main" val="159753031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“When card readers are replaced, you may see a thick adhesive joining the card reader to the dispenser. This is common when replacing the card reader and is not an indication of skimmers being present.”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baseline="0" dirty="0"/>
          </a:p>
        </p:txBody>
      </p:sp>
      <p:sp>
        <p:nvSpPr>
          <p:cNvPr id="4" name="Slide Number Placeholder 3"/>
          <p:cNvSpPr>
            <a:spLocks noGrp="1"/>
          </p:cNvSpPr>
          <p:nvPr>
            <p:ph type="sldNum" sz="quarter" idx="10"/>
          </p:nvPr>
        </p:nvSpPr>
        <p:spPr/>
        <p:txBody>
          <a:bodyPr/>
          <a:lstStyle/>
          <a:p>
            <a:fld id="{013D120F-5D10-4D50-AAEA-39F1C6FFE774}" type="slidenum">
              <a:rPr lang="en-US" smtClean="0"/>
              <a:pPr/>
              <a:t>70</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Hidden</a:t>
            </a:r>
          </a:p>
        </p:txBody>
      </p:sp>
      <p:sp>
        <p:nvSpPr>
          <p:cNvPr id="4" name="Slide Number Placeholder 3"/>
          <p:cNvSpPr>
            <a:spLocks noGrp="1"/>
          </p:cNvSpPr>
          <p:nvPr>
            <p:ph type="sldNum" sz="quarter" idx="5"/>
          </p:nvPr>
        </p:nvSpPr>
        <p:spPr/>
        <p:txBody>
          <a:bodyPr/>
          <a:lstStyle/>
          <a:p>
            <a:fld id="{EFB38F56-FE66-4A18-B89E-A7B6D5029247}" type="slidenum">
              <a:rPr lang="en-US" smtClean="0"/>
              <a:pPr/>
              <a:t>71</a:t>
            </a:fld>
            <a:endParaRPr lang="en-US"/>
          </a:p>
        </p:txBody>
      </p:sp>
    </p:spTree>
    <p:extLst>
      <p:ext uri="{BB962C8B-B14F-4D97-AF65-F5344CB8AC3E}">
        <p14:creationId xmlns:p14="http://schemas.microsoft.com/office/powerpoint/2010/main" val="414359208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“Here is another skimmer that was identified by the out of place green wire. The skimmer was hidden in the card reader lockbox. When the inspector tried accessing the lockbox, they noticed the metal tabs had been bent in effort to keep the box sealed.”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FB38F56-FE66-4A18-B89E-A7B6D5029247}" type="slidenum">
              <a:rPr lang="en-US" smtClean="0"/>
              <a:pPr/>
              <a:t>72</a:t>
            </a:fld>
            <a:endParaRPr lang="en-US"/>
          </a:p>
        </p:txBody>
      </p:sp>
    </p:spTree>
    <p:extLst>
      <p:ext uri="{BB962C8B-B14F-4D97-AF65-F5344CB8AC3E}">
        <p14:creationId xmlns:p14="http://schemas.microsoft.com/office/powerpoint/2010/main" val="266388386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Inspectors have become accustomed to looking at the front of circuit boards to locate skimmers. In this image, the skimming device cannot be seen but the inspector noticed the circuit board connections looked a little odd.”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FB38F56-FE66-4A18-B89E-A7B6D5029247}" type="slidenum">
              <a:rPr lang="en-US" smtClean="0"/>
              <a:pPr/>
              <a:t>73</a:t>
            </a:fld>
            <a:endParaRPr lang="en-US"/>
          </a:p>
        </p:txBody>
      </p:sp>
    </p:spTree>
    <p:extLst>
      <p:ext uri="{BB962C8B-B14F-4D97-AF65-F5344CB8AC3E}">
        <p14:creationId xmlns:p14="http://schemas.microsoft.com/office/powerpoint/2010/main" val="58901707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“On the back side of the panel, the thieves have used silicone and a soldering iron to attach a Bluetooth skimming device. People installing the skimmers are either taking longer to install the device or have gotten much more familiar with equipment.”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FB38F56-FE66-4A18-B89E-A7B6D5029247}" type="slidenum">
              <a:rPr lang="en-US" smtClean="0"/>
              <a:pPr/>
              <a:t>74</a:t>
            </a:fld>
            <a:endParaRPr lang="en-US"/>
          </a:p>
        </p:txBody>
      </p:sp>
    </p:spTree>
    <p:extLst>
      <p:ext uri="{BB962C8B-B14F-4D97-AF65-F5344CB8AC3E}">
        <p14:creationId xmlns:p14="http://schemas.microsoft.com/office/powerpoint/2010/main" val="72831215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“Here’s another, less elaborate skimming device attached to the back of a Gilbarco circuit board. Notice the skimmer has been numbered to allow thieves to track devices.”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FB38F56-FE66-4A18-B89E-A7B6D5029247}" type="slidenum">
              <a:rPr lang="en-US" smtClean="0"/>
              <a:pPr/>
              <a:t>75</a:t>
            </a:fld>
            <a:endParaRPr lang="en-US"/>
          </a:p>
        </p:txBody>
      </p:sp>
    </p:spTree>
    <p:extLst>
      <p:ext uri="{BB962C8B-B14F-4D97-AF65-F5344CB8AC3E}">
        <p14:creationId xmlns:p14="http://schemas.microsoft.com/office/powerpoint/2010/main" val="348789742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“An easy way to see if skimmers have been installed on the back side of the circuit board is by looking behind the panel. There is about one inch of space between the circuit board and dispenser door; look through that gap to observe out-of-place wiring.”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FB38F56-FE66-4A18-B89E-A7B6D5029247}" type="slidenum">
              <a:rPr lang="en-US" smtClean="0"/>
              <a:pPr/>
              <a:t>76</a:t>
            </a:fld>
            <a:endParaRPr lang="en-US"/>
          </a:p>
        </p:txBody>
      </p:sp>
    </p:spTree>
    <p:extLst>
      <p:ext uri="{BB962C8B-B14F-4D97-AF65-F5344CB8AC3E}">
        <p14:creationId xmlns:p14="http://schemas.microsoft.com/office/powerpoint/2010/main" val="225187935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“Another hiding spot criminals are starting to use is the pull-out panel located inside the pump separating the A side and B side.”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FB38F56-FE66-4A18-B89E-A7B6D5029247}" type="slidenum">
              <a:rPr lang="en-US" smtClean="0"/>
              <a:pPr/>
              <a:t>77</a:t>
            </a:fld>
            <a:endParaRPr lang="en-US"/>
          </a:p>
        </p:txBody>
      </p:sp>
    </p:spTree>
    <p:extLst>
      <p:ext uri="{BB962C8B-B14F-4D97-AF65-F5344CB8AC3E}">
        <p14:creationId xmlns:p14="http://schemas.microsoft.com/office/powerpoint/2010/main" val="158101073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 multi-functional wireless device found attached to a contactless payment terminal at a gas station. This installation includes GSM mobile phone components, allowing it to send stolen card data wirelessly via text message. In contrast, most modern pump skimmers transmit stolen card data to the thieves via Bluetooth. The white rectangular module on the right is the mobile phone component; the much smaller, square module below and to the left is thought to be built to handle Bluetooth communications.”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78</a:t>
            </a:fld>
            <a:endParaRPr lang="en-US"/>
          </a:p>
        </p:txBody>
      </p:sp>
    </p:spTree>
    <p:extLst>
      <p:ext uri="{BB962C8B-B14F-4D97-AF65-F5344CB8AC3E}">
        <p14:creationId xmlns:p14="http://schemas.microsoft.com/office/powerpoint/2010/main" val="428810291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Shimmers are an alternative skimming device used to also steal customer card information. These are also accompanied with camera installation around the keypad. </a:t>
            </a:r>
          </a:p>
        </p:txBody>
      </p:sp>
      <p:sp>
        <p:nvSpPr>
          <p:cNvPr id="4" name="Slide Number Placeholder 3"/>
          <p:cNvSpPr>
            <a:spLocks noGrp="1"/>
          </p:cNvSpPr>
          <p:nvPr>
            <p:ph type="sldNum" sz="quarter" idx="10"/>
          </p:nvPr>
        </p:nvSpPr>
        <p:spPr/>
        <p:txBody>
          <a:bodyPr/>
          <a:lstStyle/>
          <a:p>
            <a:fld id="{EFB38F56-FE66-4A18-B89E-A7B6D5029247}" type="slidenum">
              <a:rPr lang="en-US" smtClean="0"/>
              <a:pPr/>
              <a:t>79</a:t>
            </a:fld>
            <a:endParaRPr lang="en-US"/>
          </a:p>
        </p:txBody>
      </p:sp>
    </p:spTree>
    <p:extLst>
      <p:ext uri="{BB962C8B-B14F-4D97-AF65-F5344CB8AC3E}">
        <p14:creationId xmlns:p14="http://schemas.microsoft.com/office/powerpoint/2010/main" val="398439937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Shimmers are an alternative skimming device used to also steal customer card information. These are also accompanied with camera installation around the keypad. </a:t>
            </a:r>
          </a:p>
        </p:txBody>
      </p:sp>
      <p:sp>
        <p:nvSpPr>
          <p:cNvPr id="4" name="Slide Number Placeholder 3"/>
          <p:cNvSpPr>
            <a:spLocks noGrp="1"/>
          </p:cNvSpPr>
          <p:nvPr>
            <p:ph type="sldNum" sz="quarter" idx="10"/>
          </p:nvPr>
        </p:nvSpPr>
        <p:spPr/>
        <p:txBody>
          <a:bodyPr/>
          <a:lstStyle/>
          <a:p>
            <a:fld id="{EFB38F56-FE66-4A18-B89E-A7B6D5029247}" type="slidenum">
              <a:rPr lang="en-US" smtClean="0"/>
              <a:pPr/>
              <a:t>80</a:t>
            </a:fld>
            <a:endParaRPr lang="en-US"/>
          </a:p>
        </p:txBody>
      </p:sp>
    </p:spTree>
    <p:extLst>
      <p:ext uri="{BB962C8B-B14F-4D97-AF65-F5344CB8AC3E}">
        <p14:creationId xmlns:p14="http://schemas.microsoft.com/office/powerpoint/2010/main" val="246755539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81</a:t>
            </a:fld>
            <a:endParaRPr lang="en-US"/>
          </a:p>
        </p:txBody>
      </p:sp>
    </p:spTree>
    <p:extLst>
      <p:ext uri="{BB962C8B-B14F-4D97-AF65-F5344CB8AC3E}">
        <p14:creationId xmlns:p14="http://schemas.microsoft.com/office/powerpoint/2010/main" val="372599218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Hidden</a:t>
            </a:r>
          </a:p>
        </p:txBody>
      </p:sp>
      <p:sp>
        <p:nvSpPr>
          <p:cNvPr id="4" name="Slide Number Placeholder 3"/>
          <p:cNvSpPr>
            <a:spLocks noGrp="1"/>
          </p:cNvSpPr>
          <p:nvPr>
            <p:ph type="sldNum" sz="quarter" idx="5"/>
          </p:nvPr>
        </p:nvSpPr>
        <p:spPr/>
        <p:txBody>
          <a:bodyPr/>
          <a:lstStyle/>
          <a:p>
            <a:fld id="{EFB38F56-FE66-4A18-B89E-A7B6D5029247}" type="slidenum">
              <a:rPr lang="en-US" smtClean="0"/>
              <a:pPr/>
              <a:t>82</a:t>
            </a:fld>
            <a:endParaRPr lang="en-US"/>
          </a:p>
        </p:txBody>
      </p:sp>
    </p:spTree>
    <p:extLst>
      <p:ext uri="{BB962C8B-B14F-4D97-AF65-F5344CB8AC3E}">
        <p14:creationId xmlns:p14="http://schemas.microsoft.com/office/powerpoint/2010/main" val="226089557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indent="127000">
              <a:lnSpc>
                <a:spcPts val="1800"/>
              </a:lnSpc>
              <a:spcBef>
                <a:spcPts val="0"/>
              </a:spcBef>
              <a:spcAft>
                <a:spcPts val="0"/>
              </a:spcAft>
            </a:pPr>
            <a:r>
              <a:rPr lang="en-US" sz="1800" dirty="0">
                <a:solidFill>
                  <a:srgbClr val="000080"/>
                </a:solidFill>
                <a:effectLst/>
                <a:latin typeface="Trebuchet MS" panose="020B0603020202020204" pitchFamily="34" charset="0"/>
                <a:ea typeface="Times New Roman" panose="02020603050405020304" pitchFamily="18" charset="0"/>
                <a:cs typeface="Times New Roman" panose="02020603050405020304" pitchFamily="18" charset="0"/>
              </a:rPr>
              <a:t>Effective January 1, 2022, the owner or operator of a retail petroleum fuel measuring device shall have affixed to or installed onto the measuring device at least two of the security measures  listed here.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127000">
              <a:lnSpc>
                <a:spcPts val="1800"/>
              </a:lnSpc>
              <a:spcBef>
                <a:spcPts val="0"/>
              </a:spcBef>
              <a:spcAft>
                <a:spcPts val="0"/>
              </a:spcAft>
            </a:pPr>
            <a:r>
              <a:rPr lang="en-US" sz="1800" dirty="0">
                <a:solidFill>
                  <a:srgbClr val="000080"/>
                </a:solidFill>
                <a:effectLst/>
                <a:latin typeface="Trebuchet MS" panose="020B0603020202020204" pitchFamily="34" charset="0"/>
                <a:ea typeface="Times New Roman" panose="02020603050405020304" pitchFamily="18" charset="0"/>
                <a:cs typeface="Times New Roman" panose="02020603050405020304" pitchFamily="18" charset="0"/>
              </a:rPr>
              <a:t>1. The placement and maintenance of pressure-sensitive security tape over the panel opening that leads to the scanning device for the retail petroleum fuel measuring device in a manner that will restrict the unauthorized opening of the panel or the placement and maintenance of pressure-sensitive custom branded security tape unique to the station in more than one location over the panel opening.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127000">
              <a:lnSpc>
                <a:spcPts val="1800"/>
              </a:lnSpc>
              <a:spcBef>
                <a:spcPts val="0"/>
              </a:spcBef>
              <a:spcAft>
                <a:spcPts val="0"/>
              </a:spcAft>
            </a:pPr>
            <a:r>
              <a:rPr lang="en-US" sz="1800" dirty="0">
                <a:solidFill>
                  <a:srgbClr val="000080"/>
                </a:solidFill>
                <a:effectLst/>
                <a:latin typeface="Trebuchet MS" panose="020B0603020202020204" pitchFamily="34" charset="0"/>
                <a:ea typeface="Times New Roman" panose="02020603050405020304" pitchFamily="18" charset="0"/>
                <a:cs typeface="Times New Roman" panose="02020603050405020304" pitchFamily="18" charset="0"/>
              </a:rPr>
              <a:t>2. A device or system that will render the retail petroleum fuel measuring device or the scanning device in the measuring device inoperable if there is an unauthorized opening of the panel.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127000">
              <a:lnSpc>
                <a:spcPts val="1800"/>
              </a:lnSpc>
              <a:spcBef>
                <a:spcPts val="0"/>
              </a:spcBef>
              <a:spcAft>
                <a:spcPts val="0"/>
              </a:spcAft>
            </a:pPr>
            <a:r>
              <a:rPr lang="en-US" sz="1800" dirty="0">
                <a:solidFill>
                  <a:srgbClr val="000080"/>
                </a:solidFill>
                <a:effectLst/>
                <a:latin typeface="Trebuchet MS" panose="020B0603020202020204" pitchFamily="34" charset="0"/>
                <a:ea typeface="Times New Roman" panose="02020603050405020304" pitchFamily="18" charset="0"/>
                <a:cs typeface="Times New Roman" panose="02020603050405020304" pitchFamily="18" charset="0"/>
              </a:rPr>
              <a:t>3. A device or system that encrypts the customer payment card information in the scanning device.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127000">
              <a:lnSpc>
                <a:spcPts val="1800"/>
              </a:lnSpc>
              <a:spcBef>
                <a:spcPts val="0"/>
              </a:spcBef>
              <a:spcAft>
                <a:spcPts val="0"/>
              </a:spcAft>
            </a:pPr>
            <a:r>
              <a:rPr lang="en-US" sz="1800" dirty="0">
                <a:solidFill>
                  <a:srgbClr val="000080"/>
                </a:solidFill>
                <a:effectLst/>
                <a:latin typeface="Trebuchet MS" panose="020B0603020202020204" pitchFamily="34" charset="0"/>
                <a:ea typeface="Times New Roman" panose="02020603050405020304" pitchFamily="18" charset="0"/>
                <a:cs typeface="Times New Roman" panose="02020603050405020304" pitchFamily="18" charset="0"/>
              </a:rPr>
              <a:t>4. A physical locking mechanism that requires an access key unique to each station to restrict the unauthorized access of customer payment card information.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83</a:t>
            </a:fld>
            <a:endParaRPr lang="en-US"/>
          </a:p>
        </p:txBody>
      </p:sp>
    </p:spTree>
    <p:extLst>
      <p:ext uri="{BB962C8B-B14F-4D97-AF65-F5344CB8AC3E}">
        <p14:creationId xmlns:p14="http://schemas.microsoft.com/office/powerpoint/2010/main" val="270959798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127000">
              <a:lnSpc>
                <a:spcPts val="1800"/>
              </a:lnSpc>
              <a:spcBef>
                <a:spcPts val="0"/>
              </a:spcBef>
              <a:spcAft>
                <a:spcPts val="0"/>
              </a:spcAft>
            </a:pPr>
            <a:r>
              <a:rPr lang="en-US" sz="1800" dirty="0">
                <a:solidFill>
                  <a:srgbClr val="000080"/>
                </a:solidFill>
                <a:effectLst/>
                <a:latin typeface="Trebuchet MS" panose="020B0603020202020204" pitchFamily="34" charset="0"/>
                <a:ea typeface="Times New Roman" panose="02020603050405020304" pitchFamily="18" charset="0"/>
                <a:cs typeface="Times New Roman" panose="02020603050405020304" pitchFamily="18" charset="0"/>
              </a:rPr>
              <a:t>5. A device or system that will sound an alarm to alert the owner or operator if there is an unauthorized opening of the retail petroleum measuring device panel.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127000">
              <a:lnSpc>
                <a:spcPts val="1800"/>
              </a:lnSpc>
              <a:spcBef>
                <a:spcPts val="0"/>
              </a:spcBef>
              <a:spcAft>
                <a:spcPts val="0"/>
              </a:spcAft>
            </a:pPr>
            <a:r>
              <a:rPr lang="en-US" sz="1800" dirty="0">
                <a:solidFill>
                  <a:srgbClr val="000080"/>
                </a:solidFill>
                <a:effectLst/>
                <a:latin typeface="Trebuchet MS" panose="020B0603020202020204" pitchFamily="34" charset="0"/>
                <a:ea typeface="Times New Roman" panose="02020603050405020304" pitchFamily="18" charset="0"/>
                <a:cs typeface="Times New Roman" panose="02020603050405020304" pitchFamily="18" charset="0"/>
              </a:rPr>
              <a:t>6. A daily inspection of each measuring device that includes opening the panels, using an anti-skimmer application that detects wireless-based skimmers, and documenting such inspections.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127000">
              <a:lnSpc>
                <a:spcPts val="1800"/>
              </a:lnSpc>
              <a:spcBef>
                <a:spcPts val="0"/>
              </a:spcBef>
              <a:spcAft>
                <a:spcPts val="0"/>
              </a:spcAft>
            </a:pPr>
            <a:r>
              <a:rPr lang="en-US" sz="1800" dirty="0">
                <a:solidFill>
                  <a:srgbClr val="000080"/>
                </a:solidFill>
                <a:effectLst/>
                <a:latin typeface="Trebuchet MS" panose="020B0603020202020204" pitchFamily="34" charset="0"/>
                <a:ea typeface="Times New Roman" panose="02020603050405020304" pitchFamily="18" charset="0"/>
                <a:cs typeface="Times New Roman" panose="02020603050405020304" pitchFamily="18" charset="0"/>
              </a:rPr>
              <a:t>7. A device or system that permits customers to use a contactless payment method, such as an electronic contact-free system, tap-and-go system, or mobile cryptographic system, for payment that does not use a magnetic strip scanning device.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127000">
              <a:lnSpc>
                <a:spcPts val="1800"/>
              </a:lnSpc>
              <a:spcBef>
                <a:spcPts val="0"/>
              </a:spcBef>
              <a:spcAft>
                <a:spcPts val="0"/>
              </a:spcAft>
            </a:pPr>
            <a:r>
              <a:rPr lang="en-US" sz="1800" dirty="0">
                <a:solidFill>
                  <a:srgbClr val="000080"/>
                </a:solidFill>
                <a:effectLst/>
                <a:latin typeface="Trebuchet MS" panose="020B0603020202020204" pitchFamily="34" charset="0"/>
                <a:ea typeface="Times New Roman" panose="02020603050405020304" pitchFamily="18" charset="0"/>
                <a:cs typeface="Times New Roman" panose="02020603050405020304" pitchFamily="18" charset="0"/>
              </a:rPr>
              <a:t>8. Another security measure approved by the department.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84</a:t>
            </a:fld>
            <a:endParaRPr lang="en-US"/>
          </a:p>
        </p:txBody>
      </p:sp>
    </p:spTree>
    <p:extLst>
      <p:ext uri="{BB962C8B-B14F-4D97-AF65-F5344CB8AC3E}">
        <p14:creationId xmlns:p14="http://schemas.microsoft.com/office/powerpoint/2010/main" val="371567765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“Alternate security measures allow the facility to apply additional locks or safe-ways to prevent access to gas pumps.”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85</a:t>
            </a:fld>
            <a:endParaRPr lang="en-US"/>
          </a:p>
        </p:txBody>
      </p:sp>
    </p:spTree>
    <p:extLst>
      <p:ext uri="{BB962C8B-B14F-4D97-AF65-F5344CB8AC3E}">
        <p14:creationId xmlns:p14="http://schemas.microsoft.com/office/powerpoint/2010/main" val="357164402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If a facility elects to use any security measure besides</a:t>
            </a:r>
            <a:r>
              <a:rPr lang="en-US" sz="1200" u="sng"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those listed in 525.07(10) F.S.</a:t>
            </a:r>
            <a:r>
              <a:rPr lang="en-US" sz="12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they are required to submit a ‘Request for Approval of Alternative Security Measures’ FDACS Form-03577, to be compliant. A picture of the alternate security measure needs to accompany this form.</a:t>
            </a:r>
            <a:endParaRPr lang="en-US" sz="1200" strike="sngStrike"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86</a:t>
            </a:fld>
            <a:endParaRPr lang="en-US"/>
          </a:p>
        </p:txBody>
      </p:sp>
    </p:spTree>
    <p:extLst>
      <p:ext uri="{BB962C8B-B14F-4D97-AF65-F5344CB8AC3E}">
        <p14:creationId xmlns:p14="http://schemas.microsoft.com/office/powerpoint/2010/main" val="8280969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“Wayne Ovation dispensers utilize electronic prevention which renders the device inoperable when an unauthorized access occurs. </a:t>
            </a:r>
          </a:p>
          <a:p>
            <a:endParaRPr lang="en-US" dirty="0"/>
          </a:p>
        </p:txBody>
      </p:sp>
      <p:sp>
        <p:nvSpPr>
          <p:cNvPr id="4" name="Slide Number Placeholder 3"/>
          <p:cNvSpPr>
            <a:spLocks noGrp="1"/>
          </p:cNvSpPr>
          <p:nvPr>
            <p:ph type="sldNum" sz="quarter" idx="5"/>
          </p:nvPr>
        </p:nvSpPr>
        <p:spPr/>
        <p:txBody>
          <a:bodyPr/>
          <a:lstStyle/>
          <a:p>
            <a:fld id="{EFB38F56-FE66-4A18-B89E-A7B6D5029247}" type="slidenum">
              <a:rPr lang="en-US" smtClean="0"/>
              <a:pPr/>
              <a:t>87</a:t>
            </a:fld>
            <a:endParaRPr lang="en-US"/>
          </a:p>
        </p:txBody>
      </p:sp>
    </p:spTree>
    <p:extLst>
      <p:ext uri="{BB962C8B-B14F-4D97-AF65-F5344CB8AC3E}">
        <p14:creationId xmlns:p14="http://schemas.microsoft.com/office/powerpoint/2010/main" val="323823212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Calibri" panose="020F0502020204030204" pitchFamily="34" charset="0"/>
                <a:ea typeface="Calibri" panose="020F0502020204030204" pitchFamily="34" charset="0"/>
                <a:cs typeface="Times New Roman" panose="02020603050405020304" pitchFamily="18" charset="0"/>
              </a:rPr>
              <a:t>Encrypted card readers like the Verifone UX 300 renders financial information unreadable by unauthorized parties making it harder for criminals to extract any financial information. </a:t>
            </a:r>
            <a:endParaRPr lang="en-US" dirty="0"/>
          </a:p>
        </p:txBody>
      </p:sp>
      <p:sp>
        <p:nvSpPr>
          <p:cNvPr id="4" name="Slide Number Placeholder 3"/>
          <p:cNvSpPr>
            <a:spLocks noGrp="1"/>
          </p:cNvSpPr>
          <p:nvPr>
            <p:ph type="sldNum" sz="quarter" idx="5"/>
          </p:nvPr>
        </p:nvSpPr>
        <p:spPr/>
        <p:txBody>
          <a:bodyPr/>
          <a:lstStyle/>
          <a:p>
            <a:fld id="{EFB38F56-FE66-4A18-B89E-A7B6D5029247}" type="slidenum">
              <a:rPr lang="en-US" smtClean="0"/>
              <a:pPr/>
              <a:t>88</a:t>
            </a:fld>
            <a:endParaRPr lang="en-US"/>
          </a:p>
        </p:txBody>
      </p:sp>
    </p:spTree>
    <p:extLst>
      <p:ext uri="{BB962C8B-B14F-4D97-AF65-F5344CB8AC3E}">
        <p14:creationId xmlns:p14="http://schemas.microsoft.com/office/powerpoint/2010/main" val="331399157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Other security measures like</a:t>
            </a:r>
            <a:r>
              <a:rPr lang="en-US" sz="1200" strike="sngStrike" dirty="0">
                <a:effectLst/>
                <a:latin typeface="Calibri" panose="020F0502020204030204" pitchFamily="34" charset="0"/>
                <a:ea typeface="Calibri" panose="020F0502020204030204" pitchFamily="34" charset="0"/>
                <a:cs typeface="Times New Roman" panose="02020603050405020304" pitchFamily="18" charset="0"/>
              </a:rPr>
              <a:t>,</a:t>
            </a:r>
            <a:r>
              <a:rPr lang="en-US" sz="1200" dirty="0">
                <a:effectLst/>
                <a:latin typeface="Calibri" panose="020F0502020204030204" pitchFamily="34" charset="0"/>
                <a:ea typeface="Calibri" panose="020F0502020204030204" pitchFamily="34" charset="0"/>
                <a:cs typeface="Times New Roman" panose="02020603050405020304" pitchFamily="18" charset="0"/>
              </a:rPr>
              <a:t> barricades, cages, or tamper-proof boxes must be accompanied by an Approved request for Alternative Security Measures form and pictures of the alternative security measure.”</a:t>
            </a:r>
            <a:endParaRPr lang="en-US" dirty="0"/>
          </a:p>
        </p:txBody>
      </p:sp>
      <p:sp>
        <p:nvSpPr>
          <p:cNvPr id="4" name="Slide Number Placeholder 3"/>
          <p:cNvSpPr>
            <a:spLocks noGrp="1"/>
          </p:cNvSpPr>
          <p:nvPr>
            <p:ph type="sldNum" sz="quarter" idx="5"/>
          </p:nvPr>
        </p:nvSpPr>
        <p:spPr/>
        <p:txBody>
          <a:bodyPr/>
          <a:lstStyle/>
          <a:p>
            <a:fld id="{EFB38F56-FE66-4A18-B89E-A7B6D5029247}" type="slidenum">
              <a:rPr lang="en-US" smtClean="0"/>
              <a:pPr/>
              <a:t>89</a:t>
            </a:fld>
            <a:endParaRPr lang="en-US"/>
          </a:p>
        </p:txBody>
      </p:sp>
    </p:spTree>
    <p:extLst>
      <p:ext uri="{BB962C8B-B14F-4D97-AF65-F5344CB8AC3E}">
        <p14:creationId xmlns:p14="http://schemas.microsoft.com/office/powerpoint/2010/main" val="394939063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“Again, the Request for Approval of Alternative Security Measures form number is FDACS-03577. When submitting this form, make sure all applicable fields are filled out. Include pictures of the security measures, these are used to determine their approval.”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FB38F56-FE66-4A18-B89E-A7B6D5029247}" type="slidenum">
              <a:rPr lang="en-US" smtClean="0"/>
              <a:pPr/>
              <a:t>90</a:t>
            </a:fld>
            <a:endParaRPr lang="en-US"/>
          </a:p>
        </p:txBody>
      </p:sp>
    </p:spTree>
    <p:extLst>
      <p:ext uri="{BB962C8B-B14F-4D97-AF65-F5344CB8AC3E}">
        <p14:creationId xmlns:p14="http://schemas.microsoft.com/office/powerpoint/2010/main" val="63783245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Our job is to ensure fuel stations comply with state and federal requirements. To help facilitate that, the Department has created brochures warning people about the dangers of skimmers. We have also created an informational ADA compliance brochure to provide literature on the importance of accessibility.”</a:t>
            </a:r>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91</a:t>
            </a:fld>
            <a:endParaRPr lang="en-US"/>
          </a:p>
        </p:txBody>
      </p:sp>
    </p:spTree>
    <p:extLst>
      <p:ext uri="{BB962C8B-B14F-4D97-AF65-F5344CB8AC3E}">
        <p14:creationId xmlns:p14="http://schemas.microsoft.com/office/powerpoint/2010/main" val="250960439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When inspecting a self-service fuel station, inspectors shall confirm that an ADA decal is affixed to each pump. The decal must be blue, at least 15 square inches, and clearly display the international symbol of accessibility. The telephone number of the station, and the words “Call for Assistance,” must be legible. The Department of Agriculture and Consumer Services shall adopt rules to implement and enforce this paragraph and shall confirm that the decals conform with this paragraph and are in place by July 1, 2016.”</a:t>
            </a:r>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92</a:t>
            </a:fld>
            <a:endParaRPr lang="en-US"/>
          </a:p>
        </p:txBody>
      </p:sp>
    </p:spTree>
    <p:extLst>
      <p:ext uri="{BB962C8B-B14F-4D97-AF65-F5344CB8AC3E}">
        <p14:creationId xmlns:p14="http://schemas.microsoft.com/office/powerpoint/2010/main" val="270917264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 D A decals are a three-inch by five-inch blue, rectangular sticker with a white wheelchair. </a:t>
            </a:r>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93</a:t>
            </a:fld>
            <a:endParaRPr lang="en-US"/>
          </a:p>
        </p:txBody>
      </p:sp>
    </p:spTree>
    <p:extLst>
      <p:ext uri="{BB962C8B-B14F-4D97-AF65-F5344CB8AC3E}">
        <p14:creationId xmlns:p14="http://schemas.microsoft.com/office/powerpoint/2010/main" val="228252972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The decal must also include the words, ‘Call for Assistance’ and a’ telephone number” where someone can be reached.</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“The sticker must be located on the upper fifty percent of the pump’s front panel.”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94</a:t>
            </a:fld>
            <a:endParaRPr lang="en-US"/>
          </a:p>
        </p:txBody>
      </p:sp>
    </p:spTree>
    <p:extLst>
      <p:ext uri="{BB962C8B-B14F-4D97-AF65-F5344CB8AC3E}">
        <p14:creationId xmlns:p14="http://schemas.microsoft.com/office/powerpoint/2010/main" val="329900731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“Handbook 44 Section 3.30 Specification 2.1 Vapor Elimination says that liquid-measuring devices shall be equipped with a vapor or air eliminator or other automatic means to prevent the passage of vapor and air through the meter. Those vent lines from the air or vapor eliminator shall be made of metal tubing or other rigid material. Consumers pay for product, not air.”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95</a:t>
            </a:fld>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Air eliminators that contain a petcock will be considered blocked and result in the condemnation of the device. Ends that have been crimped or soldered closed, as well as soft, plastic tubing, will also result in condemnation of the device.”</a:t>
            </a:r>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96</a:t>
            </a:fld>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All vapor elimination specifications are listed here.”</a:t>
            </a:r>
          </a:p>
          <a:p>
            <a:r>
              <a:rPr lang="en-US" sz="1800" dirty="0">
                <a:effectLst/>
                <a:highlight>
                  <a:srgbClr val="FFFF00"/>
                </a:highlight>
                <a:latin typeface="Calibri" panose="020F0502020204030204" pitchFamily="34" charset="0"/>
                <a:cs typeface="Times New Roman" panose="02020603050405020304" pitchFamily="18" charset="0"/>
              </a:rPr>
              <a:t>Liquid measuring devices, loading rack metering systems, vehicle tank meters, liquid measuring devices.</a:t>
            </a:r>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97</a:t>
            </a:fld>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“Specifications in Handbook 44 require anti-drain means on wet-hose pressure-type devices. Those means shall be incorporated to prevent the drainage of the discharge hose.”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98</a:t>
            </a:fld>
            <a:endParaRPr lang="en-US"/>
          </a:p>
        </p:txBody>
      </p:sp>
    </p:spTree>
    <p:extLst>
      <p:ext uri="{BB962C8B-B14F-4D97-AF65-F5344CB8AC3E}">
        <p14:creationId xmlns:p14="http://schemas.microsoft.com/office/powerpoint/2010/main" val="110644628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“Nozzles that are not equipped with means to prevent drainage will result in depressurization of the hose. When depressurization occurs, the device will ‘pump jump.’ This is an out-of-service violation.”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99</a:t>
            </a:fld>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The inspectors’ job is to observe and report any violation, not to trouble shoot the problem. Pump Jump violations may result from depressurization, leaks, or calibration errors at the meter. As mechanics, if you are unable to replicate the problem, contact the inspector to get more information.”</a:t>
            </a:r>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100</a:t>
            </a:fld>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“If you are unable to replicate the problem and satisfy the correction notice without fixing the problem, you will be held accountable. Communicate with your inspector to resolve the error on the device. Inspectors will check for seals when they return for re-inspections. Make sure the person who applies the seal is registered with the Department.”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101</a:t>
            </a:fld>
            <a:endParaRPr lang="en-US"/>
          </a:p>
        </p:txBody>
      </p:sp>
    </p:spTree>
    <p:extLst>
      <p:ext uri="{BB962C8B-B14F-4D97-AF65-F5344CB8AC3E}">
        <p14:creationId xmlns:p14="http://schemas.microsoft.com/office/powerpoint/2010/main" val="236365138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Compressed Natural Gas and LP Gas are becoming more prominent fuel sources, and often times are found at the same facility. Propane is a gas at standard temperature and pressure but is compressed into a liquid for transportation and storage. Propane regulations are already in place.”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102</a:t>
            </a:fld>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“Here we’ve referenced the maintenance and acceptance tolerances for inspecting meters based on prover size and flow rate of the meter.”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103</a:t>
            </a:fld>
            <a:endParaRPr lang="en-US"/>
          </a:p>
        </p:txBody>
      </p:sp>
    </p:spTree>
    <p:extLst>
      <p:ext uri="{BB962C8B-B14F-4D97-AF65-F5344CB8AC3E}">
        <p14:creationId xmlns:p14="http://schemas.microsoft.com/office/powerpoint/2010/main" val="315845858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“Satellite dispensers at High-Volume fuel facilities must have separation between them and the primary dispenser.”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104</a:t>
            </a:fld>
            <a:endParaRPr lang="en-US"/>
          </a:p>
        </p:txBody>
      </p:sp>
    </p:spTree>
    <p:extLst>
      <p:ext uri="{BB962C8B-B14F-4D97-AF65-F5344CB8AC3E}">
        <p14:creationId xmlns:p14="http://schemas.microsoft.com/office/powerpoint/2010/main" val="227456850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At satellite installations with no fence separating the dispensers, the primary dispenser must have means of notification of secondary device being activated. Diesel Exhaust Fluid, or DEF, is not a petroleum product, but it is a metered product.”</a:t>
            </a:r>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105</a:t>
            </a:fld>
            <a:endParaRPr lang="en-US"/>
          </a:p>
        </p:txBody>
      </p:sp>
    </p:spTree>
    <p:extLst>
      <p:ext uri="{BB962C8B-B14F-4D97-AF65-F5344CB8AC3E}">
        <p14:creationId xmlns:p14="http://schemas.microsoft.com/office/powerpoint/2010/main" val="386106867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Be sure to verify service intervals when working on pumps and dispensers.”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106</a:t>
            </a:fld>
            <a:endParaRPr lang="en-US"/>
          </a:p>
        </p:txBody>
      </p:sp>
    </p:spTree>
    <p:extLst>
      <p:ext uri="{BB962C8B-B14F-4D97-AF65-F5344CB8AC3E}">
        <p14:creationId xmlns:p14="http://schemas.microsoft.com/office/powerpoint/2010/main" val="169526191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 </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Here are a few examples of High Volume and Vehicle Tank Meters. ”</a:t>
            </a:r>
            <a:r>
              <a:rPr lang="en-US" dirty="0"/>
              <a:t>Where are the seals on these devices?</a:t>
            </a:r>
          </a:p>
        </p:txBody>
      </p:sp>
      <p:sp>
        <p:nvSpPr>
          <p:cNvPr id="4" name="Slide Number Placeholder 3"/>
          <p:cNvSpPr>
            <a:spLocks noGrp="1"/>
          </p:cNvSpPr>
          <p:nvPr>
            <p:ph type="sldNum" sz="quarter" idx="10"/>
          </p:nvPr>
        </p:nvSpPr>
        <p:spPr/>
        <p:txBody>
          <a:bodyPr/>
          <a:lstStyle/>
          <a:p>
            <a:fld id="{EFB38F56-FE66-4A18-B89E-A7B6D5029247}" type="slidenum">
              <a:rPr lang="en-US" smtClean="0"/>
              <a:pPr/>
              <a:t>107</a:t>
            </a:fld>
            <a:endParaRPr lang="en-US"/>
          </a:p>
        </p:txBody>
      </p:sp>
    </p:spTree>
    <p:extLst>
      <p:ext uri="{BB962C8B-B14F-4D97-AF65-F5344CB8AC3E}">
        <p14:creationId xmlns:p14="http://schemas.microsoft.com/office/powerpoint/2010/main" val="355639446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Mobile retail fueling services are expanding in South Florida and is considered a hybrid technology by combining a new form of payment to an established delivery method. All components of this fuel delivery system will be held to established requirements. If you come across one of these businesses, educate the owners about the State’s requirements, and notify the Department of their existence.”</a:t>
            </a:r>
            <a:endParaRPr lang="en-US" dirty="0"/>
          </a:p>
        </p:txBody>
      </p:sp>
      <p:sp>
        <p:nvSpPr>
          <p:cNvPr id="4" name="Slide Number Placeholder 3"/>
          <p:cNvSpPr>
            <a:spLocks noGrp="1"/>
          </p:cNvSpPr>
          <p:nvPr>
            <p:ph type="sldNum" sz="quarter" idx="10"/>
          </p:nvPr>
        </p:nvSpPr>
        <p:spPr/>
        <p:txBody>
          <a:bodyPr/>
          <a:lstStyle/>
          <a:p>
            <a:fld id="{EFB38F56-FE66-4A18-B89E-A7B6D5029247}" type="slidenum">
              <a:rPr lang="en-US" smtClean="0"/>
              <a:pPr/>
              <a:t>108</a:t>
            </a:fld>
            <a:endParaRPr lang="en-US"/>
          </a:p>
        </p:txBody>
      </p:sp>
    </p:spTree>
    <p:extLst>
      <p:ext uri="{BB962C8B-B14F-4D97-AF65-F5344CB8AC3E}">
        <p14:creationId xmlns:p14="http://schemas.microsoft.com/office/powerpoint/2010/main" val="325975973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“Thank you all for the services you provide to the consumers of Florida. Your ongoing cooperation and partnership with the Bureau of Standards help us get closer to making every fuel transaction in Florida perfect. Remember to submit all documents to </a:t>
            </a:r>
            <a:r>
              <a:rPr lang="en-US" sz="1800" u="sng" dirty="0">
                <a:solidFill>
                  <a:srgbClr val="0563C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hlinkClick r:id="rId3"/>
              </a:rPr>
              <a:t>Standards-Field@FDACS.gov</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Call 850-921-1545 if you need access to any form or have questions about your requirements.”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109</a:t>
            </a:fld>
            <a:endParaRPr lang="en-US" dirty="0"/>
          </a:p>
        </p:txBody>
      </p:sp>
    </p:spTree>
    <p:extLst>
      <p:ext uri="{BB962C8B-B14F-4D97-AF65-F5344CB8AC3E}">
        <p14:creationId xmlns:p14="http://schemas.microsoft.com/office/powerpoint/2010/main" val="358985459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“The address for the Florida Department of Agriculture and Consumer Services’ Bureau of Standards is 2005 Apalachee Parkway, Office 200, Tallahassee, FL. 32399. The phone number to our field office is 850-921-1545. You can also reach us via email at </a:t>
            </a:r>
            <a:r>
              <a:rPr lang="en-US" sz="1800" u="sng" dirty="0">
                <a:solidFill>
                  <a:srgbClr val="0563C1"/>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hlinkClick r:id="rId3"/>
              </a:rPr>
              <a:t>Standards-Field@FDACS.gov</a:t>
            </a: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If you have any questions regarding legal requirements or Department Policies and Procedures, please do not hesitate to contact us. Thank you again and have a great year.”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B38F56-FE66-4A18-B89E-A7B6D5029247}" type="slidenum">
              <a:rPr lang="en-US" smtClean="0"/>
              <a:pPr/>
              <a:t>110</a:t>
            </a:fld>
            <a:endParaRPr lang="en-US"/>
          </a:p>
        </p:txBody>
      </p:sp>
    </p:spTree>
    <p:extLst>
      <p:ext uri="{BB962C8B-B14F-4D97-AF65-F5344CB8AC3E}">
        <p14:creationId xmlns:p14="http://schemas.microsoft.com/office/powerpoint/2010/main" val="32351737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628650" y="4736883"/>
            <a:ext cx="3182692" cy="27432"/>
          </a:xfrm>
          <a:custGeom>
            <a:avLst/>
            <a:gdLst>
              <a:gd name="csX0" fmla="*/ 0 w 3182692"/>
              <a:gd name="csY0" fmla="*/ 0 h 27432"/>
              <a:gd name="csX1" fmla="*/ 604711 w 3182692"/>
              <a:gd name="csY1" fmla="*/ 0 h 27432"/>
              <a:gd name="csX2" fmla="*/ 1241250 w 3182692"/>
              <a:gd name="csY2" fmla="*/ 0 h 27432"/>
              <a:gd name="csX3" fmla="*/ 1909615 w 3182692"/>
              <a:gd name="csY3" fmla="*/ 0 h 27432"/>
              <a:gd name="csX4" fmla="*/ 2577981 w 3182692"/>
              <a:gd name="csY4" fmla="*/ 0 h 27432"/>
              <a:gd name="csX5" fmla="*/ 3182692 w 3182692"/>
              <a:gd name="csY5" fmla="*/ 0 h 27432"/>
              <a:gd name="csX6" fmla="*/ 3182692 w 3182692"/>
              <a:gd name="csY6" fmla="*/ 27432 h 27432"/>
              <a:gd name="csX7" fmla="*/ 2482500 w 3182692"/>
              <a:gd name="csY7" fmla="*/ 27432 h 27432"/>
              <a:gd name="csX8" fmla="*/ 1782308 w 3182692"/>
              <a:gd name="csY8" fmla="*/ 27432 h 27432"/>
              <a:gd name="csX9" fmla="*/ 1145769 w 3182692"/>
              <a:gd name="csY9" fmla="*/ 27432 h 27432"/>
              <a:gd name="csX10" fmla="*/ 0 w 3182692"/>
              <a:gd name="csY10" fmla="*/ 27432 h 27432"/>
              <a:gd name="csX11" fmla="*/ 0 w 3182692"/>
              <a:gd name="csY11"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182692" h="27432" fill="none" extrusionOk="0">
                <a:moveTo>
                  <a:pt x="0" y="0"/>
                </a:moveTo>
                <a:cubicBezTo>
                  <a:pt x="126686" y="-21366"/>
                  <a:pt x="467788" y="9025"/>
                  <a:pt x="604711" y="0"/>
                </a:cubicBezTo>
                <a:cubicBezTo>
                  <a:pt x="741634" y="-9025"/>
                  <a:pt x="1061620" y="6814"/>
                  <a:pt x="1241250" y="0"/>
                </a:cubicBezTo>
                <a:cubicBezTo>
                  <a:pt x="1420880" y="-6814"/>
                  <a:pt x="1713773" y="13383"/>
                  <a:pt x="1909615" y="0"/>
                </a:cubicBezTo>
                <a:cubicBezTo>
                  <a:pt x="2105457" y="-13383"/>
                  <a:pt x="2257256" y="13567"/>
                  <a:pt x="2577981" y="0"/>
                </a:cubicBezTo>
                <a:cubicBezTo>
                  <a:pt x="2898706" y="-13567"/>
                  <a:pt x="3026063" y="6328"/>
                  <a:pt x="3182692" y="0"/>
                </a:cubicBezTo>
                <a:cubicBezTo>
                  <a:pt x="3181526" y="7395"/>
                  <a:pt x="3182737" y="21864"/>
                  <a:pt x="3182692" y="27432"/>
                </a:cubicBezTo>
                <a:cubicBezTo>
                  <a:pt x="2998421" y="30886"/>
                  <a:pt x="2675038" y="28158"/>
                  <a:pt x="2482500" y="27432"/>
                </a:cubicBezTo>
                <a:cubicBezTo>
                  <a:pt x="2289962" y="26706"/>
                  <a:pt x="1930644" y="15978"/>
                  <a:pt x="1782308" y="27432"/>
                </a:cubicBezTo>
                <a:cubicBezTo>
                  <a:pt x="1633972" y="38886"/>
                  <a:pt x="1287388" y="7152"/>
                  <a:pt x="1145769" y="27432"/>
                </a:cubicBezTo>
                <a:cubicBezTo>
                  <a:pt x="1004150" y="47712"/>
                  <a:pt x="256377" y="-28294"/>
                  <a:pt x="0" y="27432"/>
                </a:cubicBezTo>
                <a:cubicBezTo>
                  <a:pt x="-503" y="20663"/>
                  <a:pt x="1168" y="5855"/>
                  <a:pt x="0" y="0"/>
                </a:cubicBezTo>
                <a:close/>
              </a:path>
              <a:path w="3182692" h="27432" stroke="0" extrusionOk="0">
                <a:moveTo>
                  <a:pt x="0" y="0"/>
                </a:moveTo>
                <a:cubicBezTo>
                  <a:pt x="283446" y="18201"/>
                  <a:pt x="432812" y="7290"/>
                  <a:pt x="604711" y="0"/>
                </a:cubicBezTo>
                <a:cubicBezTo>
                  <a:pt x="776610" y="-7290"/>
                  <a:pt x="982253" y="15478"/>
                  <a:pt x="1145769" y="0"/>
                </a:cubicBezTo>
                <a:cubicBezTo>
                  <a:pt x="1309285" y="-15478"/>
                  <a:pt x="1514247" y="-25520"/>
                  <a:pt x="1845961" y="0"/>
                </a:cubicBezTo>
                <a:cubicBezTo>
                  <a:pt x="2177675" y="25520"/>
                  <a:pt x="2297588" y="16646"/>
                  <a:pt x="2450673" y="0"/>
                </a:cubicBezTo>
                <a:cubicBezTo>
                  <a:pt x="2603758" y="-16646"/>
                  <a:pt x="3023048" y="-21196"/>
                  <a:pt x="3182692" y="0"/>
                </a:cubicBezTo>
                <a:cubicBezTo>
                  <a:pt x="3182885" y="12649"/>
                  <a:pt x="3181704" y="17989"/>
                  <a:pt x="3182692" y="27432"/>
                </a:cubicBezTo>
                <a:cubicBezTo>
                  <a:pt x="3039109" y="-3557"/>
                  <a:pt x="2823860" y="22992"/>
                  <a:pt x="2546154" y="27432"/>
                </a:cubicBezTo>
                <a:cubicBezTo>
                  <a:pt x="2268448" y="31872"/>
                  <a:pt x="2098674" y="14435"/>
                  <a:pt x="1845961" y="27432"/>
                </a:cubicBezTo>
                <a:cubicBezTo>
                  <a:pt x="1593248" y="40429"/>
                  <a:pt x="1456743" y="36704"/>
                  <a:pt x="1304904" y="27432"/>
                </a:cubicBezTo>
                <a:cubicBezTo>
                  <a:pt x="1153065" y="18160"/>
                  <a:pt x="947204" y="20270"/>
                  <a:pt x="668365" y="27432"/>
                </a:cubicBezTo>
                <a:cubicBezTo>
                  <a:pt x="389526" y="34594"/>
                  <a:pt x="288244" y="4516"/>
                  <a:pt x="0" y="27432"/>
                </a:cubicBezTo>
                <a:cubicBezTo>
                  <a:pt x="1300" y="19678"/>
                  <a:pt x="-86" y="1204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630936" y="448056"/>
            <a:ext cx="7886700" cy="4069080"/>
          </a:xfrm>
        </p:spPr>
        <p:txBody>
          <a:bodyPr anchor="b">
            <a:noAutofit/>
          </a:bodyPr>
          <a:lstStyle>
            <a:lvl1pPr algn="l">
              <a:defRPr sz="7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630936" y="4983480"/>
            <a:ext cx="7886700" cy="1124712"/>
          </a:xfrm>
        </p:spPr>
        <p:txBody>
          <a:bodyPr>
            <a:normAutofit/>
          </a:bodyPr>
          <a:lstStyle>
            <a:lvl1pPr marL="0" indent="0" algn="l">
              <a:buNone/>
              <a:defRPr sz="21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D5E76773-0248-4518-A339-CAF1362B5009}" type="datetime1">
              <a:rPr lang="en-US" smtClean="0"/>
              <a:t>7/16/2026</a:t>
            </a:fld>
            <a:endParaRPr lang="en-US"/>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4207807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628650" y="1929384"/>
            <a:ext cx="7886700" cy="4251960"/>
          </a:xfrm>
        </p:spPr>
        <p:txBody>
          <a:bodyPr>
            <a:normAutofit/>
          </a:bodyPr>
          <a:lstStyle>
            <a:lvl1pPr>
              <a:defRPr sz="2100"/>
            </a:lvl1pPr>
            <a:lvl2pPr>
              <a:defRPr sz="1800"/>
            </a:lvl2pPr>
            <a:lvl3pPr>
              <a:defRPr sz="1500"/>
            </a:lvl3pPr>
            <a:lvl4pPr>
              <a:defRPr sz="1350"/>
            </a:lvl4pPr>
            <a:lvl5pP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E959D7E-B2C5-46DC-8ADE-A222204BC4C8}" type="datetime1">
              <a:rPr lang="en-US" smtClean="0"/>
              <a:t>7/16/2026</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628649" y="1709928"/>
            <a:ext cx="7886700" cy="27432"/>
          </a:xfrm>
          <a:custGeom>
            <a:avLst/>
            <a:gdLst>
              <a:gd name="csX0" fmla="*/ 0 w 7886700"/>
              <a:gd name="csY0" fmla="*/ 0 h 27432"/>
              <a:gd name="csX1" fmla="*/ 420624 w 7886700"/>
              <a:gd name="csY1" fmla="*/ 0 h 27432"/>
              <a:gd name="csX2" fmla="*/ 1156716 w 7886700"/>
              <a:gd name="csY2" fmla="*/ 0 h 27432"/>
              <a:gd name="csX3" fmla="*/ 1577340 w 7886700"/>
              <a:gd name="csY3" fmla="*/ 0 h 27432"/>
              <a:gd name="csX4" fmla="*/ 2155698 w 7886700"/>
              <a:gd name="csY4" fmla="*/ 0 h 27432"/>
              <a:gd name="csX5" fmla="*/ 2970657 w 7886700"/>
              <a:gd name="csY5" fmla="*/ 0 h 27432"/>
              <a:gd name="csX6" fmla="*/ 3627882 w 7886700"/>
              <a:gd name="csY6" fmla="*/ 0 h 27432"/>
              <a:gd name="csX7" fmla="*/ 4363974 w 7886700"/>
              <a:gd name="csY7" fmla="*/ 0 h 27432"/>
              <a:gd name="csX8" fmla="*/ 4942332 w 7886700"/>
              <a:gd name="csY8" fmla="*/ 0 h 27432"/>
              <a:gd name="csX9" fmla="*/ 5599557 w 7886700"/>
              <a:gd name="csY9" fmla="*/ 0 h 27432"/>
              <a:gd name="csX10" fmla="*/ 6414516 w 7886700"/>
              <a:gd name="csY10" fmla="*/ 0 h 27432"/>
              <a:gd name="csX11" fmla="*/ 6914007 w 7886700"/>
              <a:gd name="csY11" fmla="*/ 0 h 27432"/>
              <a:gd name="csX12" fmla="*/ 7886700 w 7886700"/>
              <a:gd name="csY12" fmla="*/ 0 h 27432"/>
              <a:gd name="csX13" fmla="*/ 7886700 w 7886700"/>
              <a:gd name="csY13" fmla="*/ 27432 h 27432"/>
              <a:gd name="csX14" fmla="*/ 7308342 w 7886700"/>
              <a:gd name="csY14" fmla="*/ 27432 h 27432"/>
              <a:gd name="csX15" fmla="*/ 6887718 w 7886700"/>
              <a:gd name="csY15" fmla="*/ 27432 h 27432"/>
              <a:gd name="csX16" fmla="*/ 6230493 w 7886700"/>
              <a:gd name="csY16" fmla="*/ 27432 h 27432"/>
              <a:gd name="csX17" fmla="*/ 5731002 w 7886700"/>
              <a:gd name="csY17" fmla="*/ 27432 h 27432"/>
              <a:gd name="csX18" fmla="*/ 5073777 w 7886700"/>
              <a:gd name="csY18" fmla="*/ 27432 h 27432"/>
              <a:gd name="csX19" fmla="*/ 4416552 w 7886700"/>
              <a:gd name="csY19" fmla="*/ 27432 h 27432"/>
              <a:gd name="csX20" fmla="*/ 3759327 w 7886700"/>
              <a:gd name="csY20" fmla="*/ 27432 h 27432"/>
              <a:gd name="csX21" fmla="*/ 3102102 w 7886700"/>
              <a:gd name="csY21" fmla="*/ 27432 h 27432"/>
              <a:gd name="csX22" fmla="*/ 2523744 w 7886700"/>
              <a:gd name="csY22" fmla="*/ 27432 h 27432"/>
              <a:gd name="csX23" fmla="*/ 1787652 w 7886700"/>
              <a:gd name="csY23" fmla="*/ 27432 h 27432"/>
              <a:gd name="csX24" fmla="*/ 1130427 w 7886700"/>
              <a:gd name="csY24" fmla="*/ 27432 h 27432"/>
              <a:gd name="csX25" fmla="*/ 0 w 7886700"/>
              <a:gd name="csY25" fmla="*/ 27432 h 27432"/>
              <a:gd name="csX26" fmla="*/ 0 w 7886700"/>
              <a:gd name="csY2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7886700" h="27432" fill="none" extrusionOk="0">
                <a:moveTo>
                  <a:pt x="0" y="0"/>
                </a:moveTo>
                <a:cubicBezTo>
                  <a:pt x="157525" y="2723"/>
                  <a:pt x="287389" y="-6453"/>
                  <a:pt x="420624" y="0"/>
                </a:cubicBezTo>
                <a:cubicBezTo>
                  <a:pt x="553859" y="6453"/>
                  <a:pt x="825625" y="29874"/>
                  <a:pt x="1156716" y="0"/>
                </a:cubicBezTo>
                <a:cubicBezTo>
                  <a:pt x="1487807" y="-29874"/>
                  <a:pt x="1467015" y="9632"/>
                  <a:pt x="1577340" y="0"/>
                </a:cubicBezTo>
                <a:cubicBezTo>
                  <a:pt x="1687665" y="-9632"/>
                  <a:pt x="2024250" y="19395"/>
                  <a:pt x="2155698" y="0"/>
                </a:cubicBezTo>
                <a:cubicBezTo>
                  <a:pt x="2287146" y="-19395"/>
                  <a:pt x="2775210" y="-36481"/>
                  <a:pt x="2970657" y="0"/>
                </a:cubicBezTo>
                <a:cubicBezTo>
                  <a:pt x="3166104" y="36481"/>
                  <a:pt x="3456933" y="2822"/>
                  <a:pt x="3627882" y="0"/>
                </a:cubicBezTo>
                <a:cubicBezTo>
                  <a:pt x="3798831" y="-2822"/>
                  <a:pt x="4063535" y="23706"/>
                  <a:pt x="4363974" y="0"/>
                </a:cubicBezTo>
                <a:cubicBezTo>
                  <a:pt x="4664413" y="-23706"/>
                  <a:pt x="4721338" y="-85"/>
                  <a:pt x="4942332" y="0"/>
                </a:cubicBezTo>
                <a:cubicBezTo>
                  <a:pt x="5163326" y="85"/>
                  <a:pt x="5298512" y="10710"/>
                  <a:pt x="5599557" y="0"/>
                </a:cubicBezTo>
                <a:cubicBezTo>
                  <a:pt x="5900603" y="-10710"/>
                  <a:pt x="6095214" y="3467"/>
                  <a:pt x="6414516" y="0"/>
                </a:cubicBezTo>
                <a:cubicBezTo>
                  <a:pt x="6733818" y="-3467"/>
                  <a:pt x="6803711" y="5617"/>
                  <a:pt x="6914007" y="0"/>
                </a:cubicBezTo>
                <a:cubicBezTo>
                  <a:pt x="7024303" y="-5617"/>
                  <a:pt x="7602090" y="-33929"/>
                  <a:pt x="7886700" y="0"/>
                </a:cubicBezTo>
                <a:cubicBezTo>
                  <a:pt x="7886111" y="10802"/>
                  <a:pt x="7886030" y="18406"/>
                  <a:pt x="7886700" y="27432"/>
                </a:cubicBezTo>
                <a:cubicBezTo>
                  <a:pt x="7637258" y="17142"/>
                  <a:pt x="7575695" y="16729"/>
                  <a:pt x="7308342" y="27432"/>
                </a:cubicBezTo>
                <a:cubicBezTo>
                  <a:pt x="7040989" y="38135"/>
                  <a:pt x="7003134" y="44021"/>
                  <a:pt x="6887718" y="27432"/>
                </a:cubicBezTo>
                <a:cubicBezTo>
                  <a:pt x="6772302" y="10843"/>
                  <a:pt x="6488136" y="58247"/>
                  <a:pt x="6230493" y="27432"/>
                </a:cubicBezTo>
                <a:cubicBezTo>
                  <a:pt x="5972851" y="-3383"/>
                  <a:pt x="5929971" y="35622"/>
                  <a:pt x="5731002" y="27432"/>
                </a:cubicBezTo>
                <a:cubicBezTo>
                  <a:pt x="5532033" y="19242"/>
                  <a:pt x="5381360" y="28708"/>
                  <a:pt x="5073777" y="27432"/>
                </a:cubicBezTo>
                <a:cubicBezTo>
                  <a:pt x="4766194" y="26156"/>
                  <a:pt x="4713365" y="29311"/>
                  <a:pt x="4416552" y="27432"/>
                </a:cubicBezTo>
                <a:cubicBezTo>
                  <a:pt x="4119740" y="25553"/>
                  <a:pt x="3915304" y="28418"/>
                  <a:pt x="3759327" y="27432"/>
                </a:cubicBezTo>
                <a:cubicBezTo>
                  <a:pt x="3603351" y="26446"/>
                  <a:pt x="3375414" y="21218"/>
                  <a:pt x="3102102" y="27432"/>
                </a:cubicBezTo>
                <a:cubicBezTo>
                  <a:pt x="2828791" y="33646"/>
                  <a:pt x="2795766" y="19461"/>
                  <a:pt x="2523744" y="27432"/>
                </a:cubicBezTo>
                <a:cubicBezTo>
                  <a:pt x="2251722" y="35403"/>
                  <a:pt x="1947642" y="32293"/>
                  <a:pt x="1787652" y="27432"/>
                </a:cubicBezTo>
                <a:cubicBezTo>
                  <a:pt x="1627662" y="22571"/>
                  <a:pt x="1413335" y="29665"/>
                  <a:pt x="1130427" y="27432"/>
                </a:cubicBezTo>
                <a:cubicBezTo>
                  <a:pt x="847520" y="25199"/>
                  <a:pt x="292942" y="-13628"/>
                  <a:pt x="0" y="27432"/>
                </a:cubicBezTo>
                <a:cubicBezTo>
                  <a:pt x="586" y="19291"/>
                  <a:pt x="-218" y="13009"/>
                  <a:pt x="0" y="0"/>
                </a:cubicBezTo>
                <a:close/>
              </a:path>
              <a:path w="7886700" h="27432" stroke="0" extrusionOk="0">
                <a:moveTo>
                  <a:pt x="0" y="0"/>
                </a:moveTo>
                <a:cubicBezTo>
                  <a:pt x="165412" y="-21137"/>
                  <a:pt x="322344" y="-21985"/>
                  <a:pt x="578358" y="0"/>
                </a:cubicBezTo>
                <a:cubicBezTo>
                  <a:pt x="834372" y="21985"/>
                  <a:pt x="888520" y="-5136"/>
                  <a:pt x="998982" y="0"/>
                </a:cubicBezTo>
                <a:cubicBezTo>
                  <a:pt x="1109444" y="5136"/>
                  <a:pt x="1622600" y="-36529"/>
                  <a:pt x="1813941" y="0"/>
                </a:cubicBezTo>
                <a:cubicBezTo>
                  <a:pt x="2005282" y="36529"/>
                  <a:pt x="2177619" y="19108"/>
                  <a:pt x="2392299" y="0"/>
                </a:cubicBezTo>
                <a:cubicBezTo>
                  <a:pt x="2606979" y="-19108"/>
                  <a:pt x="2788556" y="-21788"/>
                  <a:pt x="2970657" y="0"/>
                </a:cubicBezTo>
                <a:cubicBezTo>
                  <a:pt x="3152758" y="21788"/>
                  <a:pt x="3596738" y="18723"/>
                  <a:pt x="3785616" y="0"/>
                </a:cubicBezTo>
                <a:cubicBezTo>
                  <a:pt x="3974494" y="-18723"/>
                  <a:pt x="4136501" y="9985"/>
                  <a:pt x="4285107" y="0"/>
                </a:cubicBezTo>
                <a:cubicBezTo>
                  <a:pt x="4433713" y="-9985"/>
                  <a:pt x="4710656" y="-6143"/>
                  <a:pt x="5100066" y="0"/>
                </a:cubicBezTo>
                <a:cubicBezTo>
                  <a:pt x="5489476" y="6143"/>
                  <a:pt x="5703885" y="5883"/>
                  <a:pt x="5915025" y="0"/>
                </a:cubicBezTo>
                <a:cubicBezTo>
                  <a:pt x="6126165" y="-5883"/>
                  <a:pt x="6308797" y="30350"/>
                  <a:pt x="6572250" y="0"/>
                </a:cubicBezTo>
                <a:cubicBezTo>
                  <a:pt x="6835703" y="-30350"/>
                  <a:pt x="7286910" y="4832"/>
                  <a:pt x="7886700" y="0"/>
                </a:cubicBezTo>
                <a:cubicBezTo>
                  <a:pt x="7885340" y="10164"/>
                  <a:pt x="7886783" y="19377"/>
                  <a:pt x="7886700" y="27432"/>
                </a:cubicBezTo>
                <a:cubicBezTo>
                  <a:pt x="7752936" y="37838"/>
                  <a:pt x="7671143" y="22240"/>
                  <a:pt x="7466076" y="27432"/>
                </a:cubicBezTo>
                <a:cubicBezTo>
                  <a:pt x="7261009" y="32624"/>
                  <a:pt x="7039949" y="45892"/>
                  <a:pt x="6651117" y="27432"/>
                </a:cubicBezTo>
                <a:cubicBezTo>
                  <a:pt x="6262285" y="8972"/>
                  <a:pt x="6379660" y="21432"/>
                  <a:pt x="6151626" y="27432"/>
                </a:cubicBezTo>
                <a:cubicBezTo>
                  <a:pt x="5923592" y="33432"/>
                  <a:pt x="5816137" y="49453"/>
                  <a:pt x="5494401" y="27432"/>
                </a:cubicBezTo>
                <a:cubicBezTo>
                  <a:pt x="5172665" y="5411"/>
                  <a:pt x="5022009" y="14146"/>
                  <a:pt x="4679442" y="27432"/>
                </a:cubicBezTo>
                <a:cubicBezTo>
                  <a:pt x="4336875" y="40718"/>
                  <a:pt x="4169241" y="-4552"/>
                  <a:pt x="4022217" y="27432"/>
                </a:cubicBezTo>
                <a:cubicBezTo>
                  <a:pt x="3875193" y="59416"/>
                  <a:pt x="3723776" y="46198"/>
                  <a:pt x="3601593" y="27432"/>
                </a:cubicBezTo>
                <a:cubicBezTo>
                  <a:pt x="3479410" y="8666"/>
                  <a:pt x="3283834" y="20447"/>
                  <a:pt x="3102102" y="27432"/>
                </a:cubicBezTo>
                <a:cubicBezTo>
                  <a:pt x="2920370" y="34417"/>
                  <a:pt x="2467386" y="35404"/>
                  <a:pt x="2287143" y="27432"/>
                </a:cubicBezTo>
                <a:cubicBezTo>
                  <a:pt x="2106900" y="19460"/>
                  <a:pt x="1798848" y="59556"/>
                  <a:pt x="1629918" y="27432"/>
                </a:cubicBezTo>
                <a:cubicBezTo>
                  <a:pt x="1460989" y="-4692"/>
                  <a:pt x="1324115" y="34913"/>
                  <a:pt x="1130427" y="27432"/>
                </a:cubicBezTo>
                <a:cubicBezTo>
                  <a:pt x="936739" y="19951"/>
                  <a:pt x="302034" y="30143"/>
                  <a:pt x="0" y="27432"/>
                </a:cubicBezTo>
                <a:cubicBezTo>
                  <a:pt x="-383" y="21019"/>
                  <a:pt x="-503" y="1243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Tree>
    <p:extLst>
      <p:ext uri="{BB962C8B-B14F-4D97-AF65-F5344CB8AC3E}">
        <p14:creationId xmlns:p14="http://schemas.microsoft.com/office/powerpoint/2010/main" val="38728665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630936" y="448056"/>
            <a:ext cx="7886700" cy="4069080"/>
          </a:xfrm>
        </p:spPr>
        <p:txBody>
          <a:bodyPr anchor="b">
            <a:normAutofit/>
          </a:bodyPr>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630936" y="4983480"/>
            <a:ext cx="7886700" cy="1124712"/>
          </a:xfrm>
        </p:spPr>
        <p:txBody>
          <a:bodyPr>
            <a:normAutofit/>
          </a:bodyPr>
          <a:lstStyle>
            <a:lvl1pPr marL="0" indent="0">
              <a:buNone/>
              <a:defRPr sz="21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50CC2AE-EDF0-4E78-9DCF-C74897E47739}" type="datetime1">
              <a:rPr lang="en-US" smtClean="0"/>
              <a:t>7/16/2026</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628650" y="4736883"/>
            <a:ext cx="3182692" cy="27432"/>
          </a:xfrm>
          <a:custGeom>
            <a:avLst/>
            <a:gdLst>
              <a:gd name="csX0" fmla="*/ 0 w 3182692"/>
              <a:gd name="csY0" fmla="*/ 0 h 27432"/>
              <a:gd name="csX1" fmla="*/ 604711 w 3182692"/>
              <a:gd name="csY1" fmla="*/ 0 h 27432"/>
              <a:gd name="csX2" fmla="*/ 1241250 w 3182692"/>
              <a:gd name="csY2" fmla="*/ 0 h 27432"/>
              <a:gd name="csX3" fmla="*/ 1909615 w 3182692"/>
              <a:gd name="csY3" fmla="*/ 0 h 27432"/>
              <a:gd name="csX4" fmla="*/ 2577981 w 3182692"/>
              <a:gd name="csY4" fmla="*/ 0 h 27432"/>
              <a:gd name="csX5" fmla="*/ 3182692 w 3182692"/>
              <a:gd name="csY5" fmla="*/ 0 h 27432"/>
              <a:gd name="csX6" fmla="*/ 3182692 w 3182692"/>
              <a:gd name="csY6" fmla="*/ 27432 h 27432"/>
              <a:gd name="csX7" fmla="*/ 2482500 w 3182692"/>
              <a:gd name="csY7" fmla="*/ 27432 h 27432"/>
              <a:gd name="csX8" fmla="*/ 1782308 w 3182692"/>
              <a:gd name="csY8" fmla="*/ 27432 h 27432"/>
              <a:gd name="csX9" fmla="*/ 1145769 w 3182692"/>
              <a:gd name="csY9" fmla="*/ 27432 h 27432"/>
              <a:gd name="csX10" fmla="*/ 0 w 3182692"/>
              <a:gd name="csY10" fmla="*/ 27432 h 27432"/>
              <a:gd name="csX11" fmla="*/ 0 w 3182692"/>
              <a:gd name="csY11"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182692" h="27432" fill="none" extrusionOk="0">
                <a:moveTo>
                  <a:pt x="0" y="0"/>
                </a:moveTo>
                <a:cubicBezTo>
                  <a:pt x="126686" y="-21366"/>
                  <a:pt x="467788" y="9025"/>
                  <a:pt x="604711" y="0"/>
                </a:cubicBezTo>
                <a:cubicBezTo>
                  <a:pt x="741634" y="-9025"/>
                  <a:pt x="1061620" y="6814"/>
                  <a:pt x="1241250" y="0"/>
                </a:cubicBezTo>
                <a:cubicBezTo>
                  <a:pt x="1420880" y="-6814"/>
                  <a:pt x="1713773" y="13383"/>
                  <a:pt x="1909615" y="0"/>
                </a:cubicBezTo>
                <a:cubicBezTo>
                  <a:pt x="2105457" y="-13383"/>
                  <a:pt x="2257256" y="13567"/>
                  <a:pt x="2577981" y="0"/>
                </a:cubicBezTo>
                <a:cubicBezTo>
                  <a:pt x="2898706" y="-13567"/>
                  <a:pt x="3026063" y="6328"/>
                  <a:pt x="3182692" y="0"/>
                </a:cubicBezTo>
                <a:cubicBezTo>
                  <a:pt x="3181526" y="7395"/>
                  <a:pt x="3182737" y="21864"/>
                  <a:pt x="3182692" y="27432"/>
                </a:cubicBezTo>
                <a:cubicBezTo>
                  <a:pt x="2998421" y="30886"/>
                  <a:pt x="2675038" y="28158"/>
                  <a:pt x="2482500" y="27432"/>
                </a:cubicBezTo>
                <a:cubicBezTo>
                  <a:pt x="2289962" y="26706"/>
                  <a:pt x="1930644" y="15978"/>
                  <a:pt x="1782308" y="27432"/>
                </a:cubicBezTo>
                <a:cubicBezTo>
                  <a:pt x="1633972" y="38886"/>
                  <a:pt x="1287388" y="7152"/>
                  <a:pt x="1145769" y="27432"/>
                </a:cubicBezTo>
                <a:cubicBezTo>
                  <a:pt x="1004150" y="47712"/>
                  <a:pt x="256377" y="-28294"/>
                  <a:pt x="0" y="27432"/>
                </a:cubicBezTo>
                <a:cubicBezTo>
                  <a:pt x="-503" y="20663"/>
                  <a:pt x="1168" y="5855"/>
                  <a:pt x="0" y="0"/>
                </a:cubicBezTo>
                <a:close/>
              </a:path>
              <a:path w="3182692" h="27432" stroke="0" extrusionOk="0">
                <a:moveTo>
                  <a:pt x="0" y="0"/>
                </a:moveTo>
                <a:cubicBezTo>
                  <a:pt x="283446" y="18201"/>
                  <a:pt x="432812" y="7290"/>
                  <a:pt x="604711" y="0"/>
                </a:cubicBezTo>
                <a:cubicBezTo>
                  <a:pt x="776610" y="-7290"/>
                  <a:pt x="982253" y="15478"/>
                  <a:pt x="1145769" y="0"/>
                </a:cubicBezTo>
                <a:cubicBezTo>
                  <a:pt x="1309285" y="-15478"/>
                  <a:pt x="1514247" y="-25520"/>
                  <a:pt x="1845961" y="0"/>
                </a:cubicBezTo>
                <a:cubicBezTo>
                  <a:pt x="2177675" y="25520"/>
                  <a:pt x="2297588" y="16646"/>
                  <a:pt x="2450673" y="0"/>
                </a:cubicBezTo>
                <a:cubicBezTo>
                  <a:pt x="2603758" y="-16646"/>
                  <a:pt x="3023048" y="-21196"/>
                  <a:pt x="3182692" y="0"/>
                </a:cubicBezTo>
                <a:cubicBezTo>
                  <a:pt x="3182885" y="12649"/>
                  <a:pt x="3181704" y="17989"/>
                  <a:pt x="3182692" y="27432"/>
                </a:cubicBezTo>
                <a:cubicBezTo>
                  <a:pt x="3039109" y="-3557"/>
                  <a:pt x="2823860" y="22992"/>
                  <a:pt x="2546154" y="27432"/>
                </a:cubicBezTo>
                <a:cubicBezTo>
                  <a:pt x="2268448" y="31872"/>
                  <a:pt x="2098674" y="14435"/>
                  <a:pt x="1845961" y="27432"/>
                </a:cubicBezTo>
                <a:cubicBezTo>
                  <a:pt x="1593248" y="40429"/>
                  <a:pt x="1456743" y="36704"/>
                  <a:pt x="1304904" y="27432"/>
                </a:cubicBezTo>
                <a:cubicBezTo>
                  <a:pt x="1153065" y="18160"/>
                  <a:pt x="947204" y="20270"/>
                  <a:pt x="668365" y="27432"/>
                </a:cubicBezTo>
                <a:cubicBezTo>
                  <a:pt x="389526" y="34594"/>
                  <a:pt x="288244" y="4516"/>
                  <a:pt x="0" y="27432"/>
                </a:cubicBezTo>
                <a:cubicBezTo>
                  <a:pt x="1300" y="19678"/>
                  <a:pt x="-86" y="1204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Tree>
    <p:extLst>
      <p:ext uri="{BB962C8B-B14F-4D97-AF65-F5344CB8AC3E}">
        <p14:creationId xmlns:p14="http://schemas.microsoft.com/office/powerpoint/2010/main" val="2750668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628650" y="1929384"/>
            <a:ext cx="38862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4629150" y="1929384"/>
            <a:ext cx="38862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52AB98AD-0432-4D15-86CE-B22C64B5B086}" type="datetime1">
              <a:rPr lang="en-US" smtClean="0"/>
              <a:t>7/16/2026</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628649" y="1709928"/>
            <a:ext cx="7886700" cy="27432"/>
          </a:xfrm>
          <a:custGeom>
            <a:avLst/>
            <a:gdLst>
              <a:gd name="csX0" fmla="*/ 0 w 7886700"/>
              <a:gd name="csY0" fmla="*/ 0 h 27432"/>
              <a:gd name="csX1" fmla="*/ 420624 w 7886700"/>
              <a:gd name="csY1" fmla="*/ 0 h 27432"/>
              <a:gd name="csX2" fmla="*/ 1156716 w 7886700"/>
              <a:gd name="csY2" fmla="*/ 0 h 27432"/>
              <a:gd name="csX3" fmla="*/ 1577340 w 7886700"/>
              <a:gd name="csY3" fmla="*/ 0 h 27432"/>
              <a:gd name="csX4" fmla="*/ 2155698 w 7886700"/>
              <a:gd name="csY4" fmla="*/ 0 h 27432"/>
              <a:gd name="csX5" fmla="*/ 2970657 w 7886700"/>
              <a:gd name="csY5" fmla="*/ 0 h 27432"/>
              <a:gd name="csX6" fmla="*/ 3627882 w 7886700"/>
              <a:gd name="csY6" fmla="*/ 0 h 27432"/>
              <a:gd name="csX7" fmla="*/ 4363974 w 7886700"/>
              <a:gd name="csY7" fmla="*/ 0 h 27432"/>
              <a:gd name="csX8" fmla="*/ 4942332 w 7886700"/>
              <a:gd name="csY8" fmla="*/ 0 h 27432"/>
              <a:gd name="csX9" fmla="*/ 5599557 w 7886700"/>
              <a:gd name="csY9" fmla="*/ 0 h 27432"/>
              <a:gd name="csX10" fmla="*/ 6414516 w 7886700"/>
              <a:gd name="csY10" fmla="*/ 0 h 27432"/>
              <a:gd name="csX11" fmla="*/ 6914007 w 7886700"/>
              <a:gd name="csY11" fmla="*/ 0 h 27432"/>
              <a:gd name="csX12" fmla="*/ 7886700 w 7886700"/>
              <a:gd name="csY12" fmla="*/ 0 h 27432"/>
              <a:gd name="csX13" fmla="*/ 7886700 w 7886700"/>
              <a:gd name="csY13" fmla="*/ 27432 h 27432"/>
              <a:gd name="csX14" fmla="*/ 7308342 w 7886700"/>
              <a:gd name="csY14" fmla="*/ 27432 h 27432"/>
              <a:gd name="csX15" fmla="*/ 6887718 w 7886700"/>
              <a:gd name="csY15" fmla="*/ 27432 h 27432"/>
              <a:gd name="csX16" fmla="*/ 6230493 w 7886700"/>
              <a:gd name="csY16" fmla="*/ 27432 h 27432"/>
              <a:gd name="csX17" fmla="*/ 5731002 w 7886700"/>
              <a:gd name="csY17" fmla="*/ 27432 h 27432"/>
              <a:gd name="csX18" fmla="*/ 5073777 w 7886700"/>
              <a:gd name="csY18" fmla="*/ 27432 h 27432"/>
              <a:gd name="csX19" fmla="*/ 4416552 w 7886700"/>
              <a:gd name="csY19" fmla="*/ 27432 h 27432"/>
              <a:gd name="csX20" fmla="*/ 3759327 w 7886700"/>
              <a:gd name="csY20" fmla="*/ 27432 h 27432"/>
              <a:gd name="csX21" fmla="*/ 3102102 w 7886700"/>
              <a:gd name="csY21" fmla="*/ 27432 h 27432"/>
              <a:gd name="csX22" fmla="*/ 2523744 w 7886700"/>
              <a:gd name="csY22" fmla="*/ 27432 h 27432"/>
              <a:gd name="csX23" fmla="*/ 1787652 w 7886700"/>
              <a:gd name="csY23" fmla="*/ 27432 h 27432"/>
              <a:gd name="csX24" fmla="*/ 1130427 w 7886700"/>
              <a:gd name="csY24" fmla="*/ 27432 h 27432"/>
              <a:gd name="csX25" fmla="*/ 0 w 7886700"/>
              <a:gd name="csY25" fmla="*/ 27432 h 27432"/>
              <a:gd name="csX26" fmla="*/ 0 w 7886700"/>
              <a:gd name="csY2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7886700" h="27432" fill="none" extrusionOk="0">
                <a:moveTo>
                  <a:pt x="0" y="0"/>
                </a:moveTo>
                <a:cubicBezTo>
                  <a:pt x="157525" y="2723"/>
                  <a:pt x="287389" y="-6453"/>
                  <a:pt x="420624" y="0"/>
                </a:cubicBezTo>
                <a:cubicBezTo>
                  <a:pt x="553859" y="6453"/>
                  <a:pt x="825625" y="29874"/>
                  <a:pt x="1156716" y="0"/>
                </a:cubicBezTo>
                <a:cubicBezTo>
                  <a:pt x="1487807" y="-29874"/>
                  <a:pt x="1467015" y="9632"/>
                  <a:pt x="1577340" y="0"/>
                </a:cubicBezTo>
                <a:cubicBezTo>
                  <a:pt x="1687665" y="-9632"/>
                  <a:pt x="2024250" y="19395"/>
                  <a:pt x="2155698" y="0"/>
                </a:cubicBezTo>
                <a:cubicBezTo>
                  <a:pt x="2287146" y="-19395"/>
                  <a:pt x="2775210" y="-36481"/>
                  <a:pt x="2970657" y="0"/>
                </a:cubicBezTo>
                <a:cubicBezTo>
                  <a:pt x="3166104" y="36481"/>
                  <a:pt x="3456933" y="2822"/>
                  <a:pt x="3627882" y="0"/>
                </a:cubicBezTo>
                <a:cubicBezTo>
                  <a:pt x="3798831" y="-2822"/>
                  <a:pt x="4063535" y="23706"/>
                  <a:pt x="4363974" y="0"/>
                </a:cubicBezTo>
                <a:cubicBezTo>
                  <a:pt x="4664413" y="-23706"/>
                  <a:pt x="4721338" y="-85"/>
                  <a:pt x="4942332" y="0"/>
                </a:cubicBezTo>
                <a:cubicBezTo>
                  <a:pt x="5163326" y="85"/>
                  <a:pt x="5298512" y="10710"/>
                  <a:pt x="5599557" y="0"/>
                </a:cubicBezTo>
                <a:cubicBezTo>
                  <a:pt x="5900603" y="-10710"/>
                  <a:pt x="6095214" y="3467"/>
                  <a:pt x="6414516" y="0"/>
                </a:cubicBezTo>
                <a:cubicBezTo>
                  <a:pt x="6733818" y="-3467"/>
                  <a:pt x="6803711" y="5617"/>
                  <a:pt x="6914007" y="0"/>
                </a:cubicBezTo>
                <a:cubicBezTo>
                  <a:pt x="7024303" y="-5617"/>
                  <a:pt x="7602090" y="-33929"/>
                  <a:pt x="7886700" y="0"/>
                </a:cubicBezTo>
                <a:cubicBezTo>
                  <a:pt x="7886111" y="10802"/>
                  <a:pt x="7886030" y="18406"/>
                  <a:pt x="7886700" y="27432"/>
                </a:cubicBezTo>
                <a:cubicBezTo>
                  <a:pt x="7637258" y="17142"/>
                  <a:pt x="7575695" y="16729"/>
                  <a:pt x="7308342" y="27432"/>
                </a:cubicBezTo>
                <a:cubicBezTo>
                  <a:pt x="7040989" y="38135"/>
                  <a:pt x="7003134" y="44021"/>
                  <a:pt x="6887718" y="27432"/>
                </a:cubicBezTo>
                <a:cubicBezTo>
                  <a:pt x="6772302" y="10843"/>
                  <a:pt x="6488136" y="58247"/>
                  <a:pt x="6230493" y="27432"/>
                </a:cubicBezTo>
                <a:cubicBezTo>
                  <a:pt x="5972851" y="-3383"/>
                  <a:pt x="5929971" y="35622"/>
                  <a:pt x="5731002" y="27432"/>
                </a:cubicBezTo>
                <a:cubicBezTo>
                  <a:pt x="5532033" y="19242"/>
                  <a:pt x="5381360" y="28708"/>
                  <a:pt x="5073777" y="27432"/>
                </a:cubicBezTo>
                <a:cubicBezTo>
                  <a:pt x="4766194" y="26156"/>
                  <a:pt x="4713365" y="29311"/>
                  <a:pt x="4416552" y="27432"/>
                </a:cubicBezTo>
                <a:cubicBezTo>
                  <a:pt x="4119740" y="25553"/>
                  <a:pt x="3915304" y="28418"/>
                  <a:pt x="3759327" y="27432"/>
                </a:cubicBezTo>
                <a:cubicBezTo>
                  <a:pt x="3603351" y="26446"/>
                  <a:pt x="3375414" y="21218"/>
                  <a:pt x="3102102" y="27432"/>
                </a:cubicBezTo>
                <a:cubicBezTo>
                  <a:pt x="2828791" y="33646"/>
                  <a:pt x="2795766" y="19461"/>
                  <a:pt x="2523744" y="27432"/>
                </a:cubicBezTo>
                <a:cubicBezTo>
                  <a:pt x="2251722" y="35403"/>
                  <a:pt x="1947642" y="32293"/>
                  <a:pt x="1787652" y="27432"/>
                </a:cubicBezTo>
                <a:cubicBezTo>
                  <a:pt x="1627662" y="22571"/>
                  <a:pt x="1413335" y="29665"/>
                  <a:pt x="1130427" y="27432"/>
                </a:cubicBezTo>
                <a:cubicBezTo>
                  <a:pt x="847520" y="25199"/>
                  <a:pt x="292942" y="-13628"/>
                  <a:pt x="0" y="27432"/>
                </a:cubicBezTo>
                <a:cubicBezTo>
                  <a:pt x="586" y="19291"/>
                  <a:pt x="-218" y="13009"/>
                  <a:pt x="0" y="0"/>
                </a:cubicBezTo>
                <a:close/>
              </a:path>
              <a:path w="7886700" h="27432" stroke="0" extrusionOk="0">
                <a:moveTo>
                  <a:pt x="0" y="0"/>
                </a:moveTo>
                <a:cubicBezTo>
                  <a:pt x="165412" y="-21137"/>
                  <a:pt x="322344" y="-21985"/>
                  <a:pt x="578358" y="0"/>
                </a:cubicBezTo>
                <a:cubicBezTo>
                  <a:pt x="834372" y="21985"/>
                  <a:pt x="888520" y="-5136"/>
                  <a:pt x="998982" y="0"/>
                </a:cubicBezTo>
                <a:cubicBezTo>
                  <a:pt x="1109444" y="5136"/>
                  <a:pt x="1622600" y="-36529"/>
                  <a:pt x="1813941" y="0"/>
                </a:cubicBezTo>
                <a:cubicBezTo>
                  <a:pt x="2005282" y="36529"/>
                  <a:pt x="2177619" y="19108"/>
                  <a:pt x="2392299" y="0"/>
                </a:cubicBezTo>
                <a:cubicBezTo>
                  <a:pt x="2606979" y="-19108"/>
                  <a:pt x="2788556" y="-21788"/>
                  <a:pt x="2970657" y="0"/>
                </a:cubicBezTo>
                <a:cubicBezTo>
                  <a:pt x="3152758" y="21788"/>
                  <a:pt x="3596738" y="18723"/>
                  <a:pt x="3785616" y="0"/>
                </a:cubicBezTo>
                <a:cubicBezTo>
                  <a:pt x="3974494" y="-18723"/>
                  <a:pt x="4136501" y="9985"/>
                  <a:pt x="4285107" y="0"/>
                </a:cubicBezTo>
                <a:cubicBezTo>
                  <a:pt x="4433713" y="-9985"/>
                  <a:pt x="4710656" y="-6143"/>
                  <a:pt x="5100066" y="0"/>
                </a:cubicBezTo>
                <a:cubicBezTo>
                  <a:pt x="5489476" y="6143"/>
                  <a:pt x="5703885" y="5883"/>
                  <a:pt x="5915025" y="0"/>
                </a:cubicBezTo>
                <a:cubicBezTo>
                  <a:pt x="6126165" y="-5883"/>
                  <a:pt x="6308797" y="30350"/>
                  <a:pt x="6572250" y="0"/>
                </a:cubicBezTo>
                <a:cubicBezTo>
                  <a:pt x="6835703" y="-30350"/>
                  <a:pt x="7286910" y="4832"/>
                  <a:pt x="7886700" y="0"/>
                </a:cubicBezTo>
                <a:cubicBezTo>
                  <a:pt x="7885340" y="10164"/>
                  <a:pt x="7886783" y="19377"/>
                  <a:pt x="7886700" y="27432"/>
                </a:cubicBezTo>
                <a:cubicBezTo>
                  <a:pt x="7752936" y="37838"/>
                  <a:pt x="7671143" y="22240"/>
                  <a:pt x="7466076" y="27432"/>
                </a:cubicBezTo>
                <a:cubicBezTo>
                  <a:pt x="7261009" y="32624"/>
                  <a:pt x="7039949" y="45892"/>
                  <a:pt x="6651117" y="27432"/>
                </a:cubicBezTo>
                <a:cubicBezTo>
                  <a:pt x="6262285" y="8972"/>
                  <a:pt x="6379660" y="21432"/>
                  <a:pt x="6151626" y="27432"/>
                </a:cubicBezTo>
                <a:cubicBezTo>
                  <a:pt x="5923592" y="33432"/>
                  <a:pt x="5816137" y="49453"/>
                  <a:pt x="5494401" y="27432"/>
                </a:cubicBezTo>
                <a:cubicBezTo>
                  <a:pt x="5172665" y="5411"/>
                  <a:pt x="5022009" y="14146"/>
                  <a:pt x="4679442" y="27432"/>
                </a:cubicBezTo>
                <a:cubicBezTo>
                  <a:pt x="4336875" y="40718"/>
                  <a:pt x="4169241" y="-4552"/>
                  <a:pt x="4022217" y="27432"/>
                </a:cubicBezTo>
                <a:cubicBezTo>
                  <a:pt x="3875193" y="59416"/>
                  <a:pt x="3723776" y="46198"/>
                  <a:pt x="3601593" y="27432"/>
                </a:cubicBezTo>
                <a:cubicBezTo>
                  <a:pt x="3479410" y="8666"/>
                  <a:pt x="3283834" y="20447"/>
                  <a:pt x="3102102" y="27432"/>
                </a:cubicBezTo>
                <a:cubicBezTo>
                  <a:pt x="2920370" y="34417"/>
                  <a:pt x="2467386" y="35404"/>
                  <a:pt x="2287143" y="27432"/>
                </a:cubicBezTo>
                <a:cubicBezTo>
                  <a:pt x="2106900" y="19460"/>
                  <a:pt x="1798848" y="59556"/>
                  <a:pt x="1629918" y="27432"/>
                </a:cubicBezTo>
                <a:cubicBezTo>
                  <a:pt x="1460989" y="-4692"/>
                  <a:pt x="1324115" y="34913"/>
                  <a:pt x="1130427" y="27432"/>
                </a:cubicBezTo>
                <a:cubicBezTo>
                  <a:pt x="936739" y="19951"/>
                  <a:pt x="302034" y="30143"/>
                  <a:pt x="0" y="27432"/>
                </a:cubicBezTo>
                <a:cubicBezTo>
                  <a:pt x="-383" y="21019"/>
                  <a:pt x="-503" y="1243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Tree>
    <p:extLst>
      <p:ext uri="{BB962C8B-B14F-4D97-AF65-F5344CB8AC3E}">
        <p14:creationId xmlns:p14="http://schemas.microsoft.com/office/powerpoint/2010/main" val="598254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629842" y="1938528"/>
            <a:ext cx="3868340" cy="823912"/>
          </a:xfrm>
        </p:spPr>
        <p:txBody>
          <a:bodyPr anchor="b">
            <a:normAutofit/>
          </a:bodyPr>
          <a:lstStyle>
            <a:lvl1pPr marL="0" indent="0">
              <a:buNone/>
              <a:defRPr sz="27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629842" y="2926080"/>
            <a:ext cx="3868340"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4629150" y="1938528"/>
            <a:ext cx="3887391" cy="823912"/>
          </a:xfrm>
        </p:spPr>
        <p:txBody>
          <a:bodyPr anchor="b">
            <a:normAutofit/>
          </a:bodyPr>
          <a:lstStyle>
            <a:lvl1pPr marL="0" indent="0">
              <a:buNone/>
              <a:defRPr sz="27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4629150" y="2926080"/>
            <a:ext cx="3887391"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F99BDAD0-1BB8-415A-B38A-5B997C2FBB1A}" type="datetime1">
              <a:rPr lang="en-US" smtClean="0"/>
              <a:t>7/16/2026</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628649" y="1709928"/>
            <a:ext cx="7886700" cy="27432"/>
          </a:xfrm>
          <a:custGeom>
            <a:avLst/>
            <a:gdLst>
              <a:gd name="csX0" fmla="*/ 0 w 7886700"/>
              <a:gd name="csY0" fmla="*/ 0 h 27432"/>
              <a:gd name="csX1" fmla="*/ 420624 w 7886700"/>
              <a:gd name="csY1" fmla="*/ 0 h 27432"/>
              <a:gd name="csX2" fmla="*/ 1156716 w 7886700"/>
              <a:gd name="csY2" fmla="*/ 0 h 27432"/>
              <a:gd name="csX3" fmla="*/ 1577340 w 7886700"/>
              <a:gd name="csY3" fmla="*/ 0 h 27432"/>
              <a:gd name="csX4" fmla="*/ 2155698 w 7886700"/>
              <a:gd name="csY4" fmla="*/ 0 h 27432"/>
              <a:gd name="csX5" fmla="*/ 2970657 w 7886700"/>
              <a:gd name="csY5" fmla="*/ 0 h 27432"/>
              <a:gd name="csX6" fmla="*/ 3627882 w 7886700"/>
              <a:gd name="csY6" fmla="*/ 0 h 27432"/>
              <a:gd name="csX7" fmla="*/ 4363974 w 7886700"/>
              <a:gd name="csY7" fmla="*/ 0 h 27432"/>
              <a:gd name="csX8" fmla="*/ 4942332 w 7886700"/>
              <a:gd name="csY8" fmla="*/ 0 h 27432"/>
              <a:gd name="csX9" fmla="*/ 5599557 w 7886700"/>
              <a:gd name="csY9" fmla="*/ 0 h 27432"/>
              <a:gd name="csX10" fmla="*/ 6414516 w 7886700"/>
              <a:gd name="csY10" fmla="*/ 0 h 27432"/>
              <a:gd name="csX11" fmla="*/ 6914007 w 7886700"/>
              <a:gd name="csY11" fmla="*/ 0 h 27432"/>
              <a:gd name="csX12" fmla="*/ 7886700 w 7886700"/>
              <a:gd name="csY12" fmla="*/ 0 h 27432"/>
              <a:gd name="csX13" fmla="*/ 7886700 w 7886700"/>
              <a:gd name="csY13" fmla="*/ 27432 h 27432"/>
              <a:gd name="csX14" fmla="*/ 7308342 w 7886700"/>
              <a:gd name="csY14" fmla="*/ 27432 h 27432"/>
              <a:gd name="csX15" fmla="*/ 6887718 w 7886700"/>
              <a:gd name="csY15" fmla="*/ 27432 h 27432"/>
              <a:gd name="csX16" fmla="*/ 6230493 w 7886700"/>
              <a:gd name="csY16" fmla="*/ 27432 h 27432"/>
              <a:gd name="csX17" fmla="*/ 5731002 w 7886700"/>
              <a:gd name="csY17" fmla="*/ 27432 h 27432"/>
              <a:gd name="csX18" fmla="*/ 5073777 w 7886700"/>
              <a:gd name="csY18" fmla="*/ 27432 h 27432"/>
              <a:gd name="csX19" fmla="*/ 4416552 w 7886700"/>
              <a:gd name="csY19" fmla="*/ 27432 h 27432"/>
              <a:gd name="csX20" fmla="*/ 3759327 w 7886700"/>
              <a:gd name="csY20" fmla="*/ 27432 h 27432"/>
              <a:gd name="csX21" fmla="*/ 3102102 w 7886700"/>
              <a:gd name="csY21" fmla="*/ 27432 h 27432"/>
              <a:gd name="csX22" fmla="*/ 2523744 w 7886700"/>
              <a:gd name="csY22" fmla="*/ 27432 h 27432"/>
              <a:gd name="csX23" fmla="*/ 1787652 w 7886700"/>
              <a:gd name="csY23" fmla="*/ 27432 h 27432"/>
              <a:gd name="csX24" fmla="*/ 1130427 w 7886700"/>
              <a:gd name="csY24" fmla="*/ 27432 h 27432"/>
              <a:gd name="csX25" fmla="*/ 0 w 7886700"/>
              <a:gd name="csY25" fmla="*/ 27432 h 27432"/>
              <a:gd name="csX26" fmla="*/ 0 w 7886700"/>
              <a:gd name="csY2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7886700" h="27432" fill="none" extrusionOk="0">
                <a:moveTo>
                  <a:pt x="0" y="0"/>
                </a:moveTo>
                <a:cubicBezTo>
                  <a:pt x="157525" y="2723"/>
                  <a:pt x="287389" y="-6453"/>
                  <a:pt x="420624" y="0"/>
                </a:cubicBezTo>
                <a:cubicBezTo>
                  <a:pt x="553859" y="6453"/>
                  <a:pt x="825625" y="29874"/>
                  <a:pt x="1156716" y="0"/>
                </a:cubicBezTo>
                <a:cubicBezTo>
                  <a:pt x="1487807" y="-29874"/>
                  <a:pt x="1467015" y="9632"/>
                  <a:pt x="1577340" y="0"/>
                </a:cubicBezTo>
                <a:cubicBezTo>
                  <a:pt x="1687665" y="-9632"/>
                  <a:pt x="2024250" y="19395"/>
                  <a:pt x="2155698" y="0"/>
                </a:cubicBezTo>
                <a:cubicBezTo>
                  <a:pt x="2287146" y="-19395"/>
                  <a:pt x="2775210" y="-36481"/>
                  <a:pt x="2970657" y="0"/>
                </a:cubicBezTo>
                <a:cubicBezTo>
                  <a:pt x="3166104" y="36481"/>
                  <a:pt x="3456933" y="2822"/>
                  <a:pt x="3627882" y="0"/>
                </a:cubicBezTo>
                <a:cubicBezTo>
                  <a:pt x="3798831" y="-2822"/>
                  <a:pt x="4063535" y="23706"/>
                  <a:pt x="4363974" y="0"/>
                </a:cubicBezTo>
                <a:cubicBezTo>
                  <a:pt x="4664413" y="-23706"/>
                  <a:pt x="4721338" y="-85"/>
                  <a:pt x="4942332" y="0"/>
                </a:cubicBezTo>
                <a:cubicBezTo>
                  <a:pt x="5163326" y="85"/>
                  <a:pt x="5298512" y="10710"/>
                  <a:pt x="5599557" y="0"/>
                </a:cubicBezTo>
                <a:cubicBezTo>
                  <a:pt x="5900603" y="-10710"/>
                  <a:pt x="6095214" y="3467"/>
                  <a:pt x="6414516" y="0"/>
                </a:cubicBezTo>
                <a:cubicBezTo>
                  <a:pt x="6733818" y="-3467"/>
                  <a:pt x="6803711" y="5617"/>
                  <a:pt x="6914007" y="0"/>
                </a:cubicBezTo>
                <a:cubicBezTo>
                  <a:pt x="7024303" y="-5617"/>
                  <a:pt x="7602090" y="-33929"/>
                  <a:pt x="7886700" y="0"/>
                </a:cubicBezTo>
                <a:cubicBezTo>
                  <a:pt x="7886111" y="10802"/>
                  <a:pt x="7886030" y="18406"/>
                  <a:pt x="7886700" y="27432"/>
                </a:cubicBezTo>
                <a:cubicBezTo>
                  <a:pt x="7637258" y="17142"/>
                  <a:pt x="7575695" y="16729"/>
                  <a:pt x="7308342" y="27432"/>
                </a:cubicBezTo>
                <a:cubicBezTo>
                  <a:pt x="7040989" y="38135"/>
                  <a:pt x="7003134" y="44021"/>
                  <a:pt x="6887718" y="27432"/>
                </a:cubicBezTo>
                <a:cubicBezTo>
                  <a:pt x="6772302" y="10843"/>
                  <a:pt x="6488136" y="58247"/>
                  <a:pt x="6230493" y="27432"/>
                </a:cubicBezTo>
                <a:cubicBezTo>
                  <a:pt x="5972851" y="-3383"/>
                  <a:pt x="5929971" y="35622"/>
                  <a:pt x="5731002" y="27432"/>
                </a:cubicBezTo>
                <a:cubicBezTo>
                  <a:pt x="5532033" y="19242"/>
                  <a:pt x="5381360" y="28708"/>
                  <a:pt x="5073777" y="27432"/>
                </a:cubicBezTo>
                <a:cubicBezTo>
                  <a:pt x="4766194" y="26156"/>
                  <a:pt x="4713365" y="29311"/>
                  <a:pt x="4416552" y="27432"/>
                </a:cubicBezTo>
                <a:cubicBezTo>
                  <a:pt x="4119740" y="25553"/>
                  <a:pt x="3915304" y="28418"/>
                  <a:pt x="3759327" y="27432"/>
                </a:cubicBezTo>
                <a:cubicBezTo>
                  <a:pt x="3603351" y="26446"/>
                  <a:pt x="3375414" y="21218"/>
                  <a:pt x="3102102" y="27432"/>
                </a:cubicBezTo>
                <a:cubicBezTo>
                  <a:pt x="2828791" y="33646"/>
                  <a:pt x="2795766" y="19461"/>
                  <a:pt x="2523744" y="27432"/>
                </a:cubicBezTo>
                <a:cubicBezTo>
                  <a:pt x="2251722" y="35403"/>
                  <a:pt x="1947642" y="32293"/>
                  <a:pt x="1787652" y="27432"/>
                </a:cubicBezTo>
                <a:cubicBezTo>
                  <a:pt x="1627662" y="22571"/>
                  <a:pt x="1413335" y="29665"/>
                  <a:pt x="1130427" y="27432"/>
                </a:cubicBezTo>
                <a:cubicBezTo>
                  <a:pt x="847520" y="25199"/>
                  <a:pt x="292942" y="-13628"/>
                  <a:pt x="0" y="27432"/>
                </a:cubicBezTo>
                <a:cubicBezTo>
                  <a:pt x="586" y="19291"/>
                  <a:pt x="-218" y="13009"/>
                  <a:pt x="0" y="0"/>
                </a:cubicBezTo>
                <a:close/>
              </a:path>
              <a:path w="7886700" h="27432" stroke="0" extrusionOk="0">
                <a:moveTo>
                  <a:pt x="0" y="0"/>
                </a:moveTo>
                <a:cubicBezTo>
                  <a:pt x="165412" y="-21137"/>
                  <a:pt x="322344" y="-21985"/>
                  <a:pt x="578358" y="0"/>
                </a:cubicBezTo>
                <a:cubicBezTo>
                  <a:pt x="834372" y="21985"/>
                  <a:pt x="888520" y="-5136"/>
                  <a:pt x="998982" y="0"/>
                </a:cubicBezTo>
                <a:cubicBezTo>
                  <a:pt x="1109444" y="5136"/>
                  <a:pt x="1622600" y="-36529"/>
                  <a:pt x="1813941" y="0"/>
                </a:cubicBezTo>
                <a:cubicBezTo>
                  <a:pt x="2005282" y="36529"/>
                  <a:pt x="2177619" y="19108"/>
                  <a:pt x="2392299" y="0"/>
                </a:cubicBezTo>
                <a:cubicBezTo>
                  <a:pt x="2606979" y="-19108"/>
                  <a:pt x="2788556" y="-21788"/>
                  <a:pt x="2970657" y="0"/>
                </a:cubicBezTo>
                <a:cubicBezTo>
                  <a:pt x="3152758" y="21788"/>
                  <a:pt x="3596738" y="18723"/>
                  <a:pt x="3785616" y="0"/>
                </a:cubicBezTo>
                <a:cubicBezTo>
                  <a:pt x="3974494" y="-18723"/>
                  <a:pt x="4136501" y="9985"/>
                  <a:pt x="4285107" y="0"/>
                </a:cubicBezTo>
                <a:cubicBezTo>
                  <a:pt x="4433713" y="-9985"/>
                  <a:pt x="4710656" y="-6143"/>
                  <a:pt x="5100066" y="0"/>
                </a:cubicBezTo>
                <a:cubicBezTo>
                  <a:pt x="5489476" y="6143"/>
                  <a:pt x="5703885" y="5883"/>
                  <a:pt x="5915025" y="0"/>
                </a:cubicBezTo>
                <a:cubicBezTo>
                  <a:pt x="6126165" y="-5883"/>
                  <a:pt x="6308797" y="30350"/>
                  <a:pt x="6572250" y="0"/>
                </a:cubicBezTo>
                <a:cubicBezTo>
                  <a:pt x="6835703" y="-30350"/>
                  <a:pt x="7286910" y="4832"/>
                  <a:pt x="7886700" y="0"/>
                </a:cubicBezTo>
                <a:cubicBezTo>
                  <a:pt x="7885340" y="10164"/>
                  <a:pt x="7886783" y="19377"/>
                  <a:pt x="7886700" y="27432"/>
                </a:cubicBezTo>
                <a:cubicBezTo>
                  <a:pt x="7752936" y="37838"/>
                  <a:pt x="7671143" y="22240"/>
                  <a:pt x="7466076" y="27432"/>
                </a:cubicBezTo>
                <a:cubicBezTo>
                  <a:pt x="7261009" y="32624"/>
                  <a:pt x="7039949" y="45892"/>
                  <a:pt x="6651117" y="27432"/>
                </a:cubicBezTo>
                <a:cubicBezTo>
                  <a:pt x="6262285" y="8972"/>
                  <a:pt x="6379660" y="21432"/>
                  <a:pt x="6151626" y="27432"/>
                </a:cubicBezTo>
                <a:cubicBezTo>
                  <a:pt x="5923592" y="33432"/>
                  <a:pt x="5816137" y="49453"/>
                  <a:pt x="5494401" y="27432"/>
                </a:cubicBezTo>
                <a:cubicBezTo>
                  <a:pt x="5172665" y="5411"/>
                  <a:pt x="5022009" y="14146"/>
                  <a:pt x="4679442" y="27432"/>
                </a:cubicBezTo>
                <a:cubicBezTo>
                  <a:pt x="4336875" y="40718"/>
                  <a:pt x="4169241" y="-4552"/>
                  <a:pt x="4022217" y="27432"/>
                </a:cubicBezTo>
                <a:cubicBezTo>
                  <a:pt x="3875193" y="59416"/>
                  <a:pt x="3723776" y="46198"/>
                  <a:pt x="3601593" y="27432"/>
                </a:cubicBezTo>
                <a:cubicBezTo>
                  <a:pt x="3479410" y="8666"/>
                  <a:pt x="3283834" y="20447"/>
                  <a:pt x="3102102" y="27432"/>
                </a:cubicBezTo>
                <a:cubicBezTo>
                  <a:pt x="2920370" y="34417"/>
                  <a:pt x="2467386" y="35404"/>
                  <a:pt x="2287143" y="27432"/>
                </a:cubicBezTo>
                <a:cubicBezTo>
                  <a:pt x="2106900" y="19460"/>
                  <a:pt x="1798848" y="59556"/>
                  <a:pt x="1629918" y="27432"/>
                </a:cubicBezTo>
                <a:cubicBezTo>
                  <a:pt x="1460989" y="-4692"/>
                  <a:pt x="1324115" y="34913"/>
                  <a:pt x="1130427" y="27432"/>
                </a:cubicBezTo>
                <a:cubicBezTo>
                  <a:pt x="936739" y="19951"/>
                  <a:pt x="302034" y="30143"/>
                  <a:pt x="0" y="27432"/>
                </a:cubicBezTo>
                <a:cubicBezTo>
                  <a:pt x="-383" y="21019"/>
                  <a:pt x="-503" y="1243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Tree>
    <p:extLst>
      <p:ext uri="{BB962C8B-B14F-4D97-AF65-F5344CB8AC3E}">
        <p14:creationId xmlns:p14="http://schemas.microsoft.com/office/powerpoint/2010/main" val="1111708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1652778" y="1728216"/>
            <a:ext cx="5836158" cy="3392424"/>
          </a:xfrm>
        </p:spPr>
        <p:txBody>
          <a:bodyPr>
            <a:normAutofit/>
          </a:bodyPr>
          <a:lstStyle>
            <a:lvl1pPr algn="ctr">
              <a:defRPr sz="585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04FF41F-B5AB-499D-9839-D11F01E96AF0}" type="datetime1">
              <a:rPr lang="en-US" smtClean="0"/>
              <a:t>7/16/2026</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2980655" y="5126892"/>
            <a:ext cx="3182692" cy="27432"/>
          </a:xfrm>
          <a:custGeom>
            <a:avLst/>
            <a:gdLst>
              <a:gd name="csX0" fmla="*/ 0 w 3182692"/>
              <a:gd name="csY0" fmla="*/ 0 h 27432"/>
              <a:gd name="csX1" fmla="*/ 604711 w 3182692"/>
              <a:gd name="csY1" fmla="*/ 0 h 27432"/>
              <a:gd name="csX2" fmla="*/ 1241250 w 3182692"/>
              <a:gd name="csY2" fmla="*/ 0 h 27432"/>
              <a:gd name="csX3" fmla="*/ 1909615 w 3182692"/>
              <a:gd name="csY3" fmla="*/ 0 h 27432"/>
              <a:gd name="csX4" fmla="*/ 2577981 w 3182692"/>
              <a:gd name="csY4" fmla="*/ 0 h 27432"/>
              <a:gd name="csX5" fmla="*/ 3182692 w 3182692"/>
              <a:gd name="csY5" fmla="*/ 0 h 27432"/>
              <a:gd name="csX6" fmla="*/ 3182692 w 3182692"/>
              <a:gd name="csY6" fmla="*/ 27432 h 27432"/>
              <a:gd name="csX7" fmla="*/ 2482500 w 3182692"/>
              <a:gd name="csY7" fmla="*/ 27432 h 27432"/>
              <a:gd name="csX8" fmla="*/ 1782308 w 3182692"/>
              <a:gd name="csY8" fmla="*/ 27432 h 27432"/>
              <a:gd name="csX9" fmla="*/ 1145769 w 3182692"/>
              <a:gd name="csY9" fmla="*/ 27432 h 27432"/>
              <a:gd name="csX10" fmla="*/ 0 w 3182692"/>
              <a:gd name="csY10" fmla="*/ 27432 h 27432"/>
              <a:gd name="csX11" fmla="*/ 0 w 3182692"/>
              <a:gd name="csY11"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182692" h="27432" fill="none" extrusionOk="0">
                <a:moveTo>
                  <a:pt x="0" y="0"/>
                </a:moveTo>
                <a:cubicBezTo>
                  <a:pt x="126686" y="-21366"/>
                  <a:pt x="467788" y="9025"/>
                  <a:pt x="604711" y="0"/>
                </a:cubicBezTo>
                <a:cubicBezTo>
                  <a:pt x="741634" y="-9025"/>
                  <a:pt x="1061620" y="6814"/>
                  <a:pt x="1241250" y="0"/>
                </a:cubicBezTo>
                <a:cubicBezTo>
                  <a:pt x="1420880" y="-6814"/>
                  <a:pt x="1713773" y="13383"/>
                  <a:pt x="1909615" y="0"/>
                </a:cubicBezTo>
                <a:cubicBezTo>
                  <a:pt x="2105457" y="-13383"/>
                  <a:pt x="2257256" y="13567"/>
                  <a:pt x="2577981" y="0"/>
                </a:cubicBezTo>
                <a:cubicBezTo>
                  <a:pt x="2898706" y="-13567"/>
                  <a:pt x="3026063" y="6328"/>
                  <a:pt x="3182692" y="0"/>
                </a:cubicBezTo>
                <a:cubicBezTo>
                  <a:pt x="3181526" y="7395"/>
                  <a:pt x="3182737" y="21864"/>
                  <a:pt x="3182692" y="27432"/>
                </a:cubicBezTo>
                <a:cubicBezTo>
                  <a:pt x="2998421" y="30886"/>
                  <a:pt x="2675038" y="28158"/>
                  <a:pt x="2482500" y="27432"/>
                </a:cubicBezTo>
                <a:cubicBezTo>
                  <a:pt x="2289962" y="26706"/>
                  <a:pt x="1930644" y="15978"/>
                  <a:pt x="1782308" y="27432"/>
                </a:cubicBezTo>
                <a:cubicBezTo>
                  <a:pt x="1633972" y="38886"/>
                  <a:pt x="1287388" y="7152"/>
                  <a:pt x="1145769" y="27432"/>
                </a:cubicBezTo>
                <a:cubicBezTo>
                  <a:pt x="1004150" y="47712"/>
                  <a:pt x="256377" y="-28294"/>
                  <a:pt x="0" y="27432"/>
                </a:cubicBezTo>
                <a:cubicBezTo>
                  <a:pt x="-503" y="20663"/>
                  <a:pt x="1168" y="5855"/>
                  <a:pt x="0" y="0"/>
                </a:cubicBezTo>
                <a:close/>
              </a:path>
              <a:path w="3182692" h="27432" stroke="0" extrusionOk="0">
                <a:moveTo>
                  <a:pt x="0" y="0"/>
                </a:moveTo>
                <a:cubicBezTo>
                  <a:pt x="283446" y="18201"/>
                  <a:pt x="432812" y="7290"/>
                  <a:pt x="604711" y="0"/>
                </a:cubicBezTo>
                <a:cubicBezTo>
                  <a:pt x="776610" y="-7290"/>
                  <a:pt x="982253" y="15478"/>
                  <a:pt x="1145769" y="0"/>
                </a:cubicBezTo>
                <a:cubicBezTo>
                  <a:pt x="1309285" y="-15478"/>
                  <a:pt x="1514247" y="-25520"/>
                  <a:pt x="1845961" y="0"/>
                </a:cubicBezTo>
                <a:cubicBezTo>
                  <a:pt x="2177675" y="25520"/>
                  <a:pt x="2297588" y="16646"/>
                  <a:pt x="2450673" y="0"/>
                </a:cubicBezTo>
                <a:cubicBezTo>
                  <a:pt x="2603758" y="-16646"/>
                  <a:pt x="3023048" y="-21196"/>
                  <a:pt x="3182692" y="0"/>
                </a:cubicBezTo>
                <a:cubicBezTo>
                  <a:pt x="3182885" y="12649"/>
                  <a:pt x="3181704" y="17989"/>
                  <a:pt x="3182692" y="27432"/>
                </a:cubicBezTo>
                <a:cubicBezTo>
                  <a:pt x="3039109" y="-3557"/>
                  <a:pt x="2823860" y="22992"/>
                  <a:pt x="2546154" y="27432"/>
                </a:cubicBezTo>
                <a:cubicBezTo>
                  <a:pt x="2268448" y="31872"/>
                  <a:pt x="2098674" y="14435"/>
                  <a:pt x="1845961" y="27432"/>
                </a:cubicBezTo>
                <a:cubicBezTo>
                  <a:pt x="1593248" y="40429"/>
                  <a:pt x="1456743" y="36704"/>
                  <a:pt x="1304904" y="27432"/>
                </a:cubicBezTo>
                <a:cubicBezTo>
                  <a:pt x="1153065" y="18160"/>
                  <a:pt x="947204" y="20270"/>
                  <a:pt x="668365" y="27432"/>
                </a:cubicBezTo>
                <a:cubicBezTo>
                  <a:pt x="389526" y="34594"/>
                  <a:pt x="288244" y="4516"/>
                  <a:pt x="0" y="27432"/>
                </a:cubicBezTo>
                <a:cubicBezTo>
                  <a:pt x="1300" y="19678"/>
                  <a:pt x="-86" y="1204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Tree>
    <p:extLst>
      <p:ext uri="{BB962C8B-B14F-4D97-AF65-F5344CB8AC3E}">
        <p14:creationId xmlns:p14="http://schemas.microsoft.com/office/powerpoint/2010/main" val="1398998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FE020D73-296A-4BC4-A76E-5412716925B3}" type="datetime1">
              <a:rPr lang="en-US" smtClean="0"/>
              <a:t>7/16/2026</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118175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629841" y="457200"/>
            <a:ext cx="2949178" cy="3429000"/>
          </a:xfrm>
        </p:spPr>
        <p:txBody>
          <a:bodyPr anchor="b">
            <a:normAutofit/>
          </a:bodyPr>
          <a:lstStyle>
            <a:lvl1pPr>
              <a:defRPr sz="45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3977640" y="548640"/>
            <a:ext cx="4539996" cy="5431536"/>
          </a:xfrm>
        </p:spPr>
        <p:txBody>
          <a:bodyPr anchor="ct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629841" y="3977640"/>
            <a:ext cx="2949178" cy="2002536"/>
          </a:xfrm>
        </p:spPr>
        <p:txBody>
          <a:bodyPr>
            <a:normAutofit/>
          </a:bodyPr>
          <a:lstStyle>
            <a:lvl1pPr marL="0" indent="0">
              <a:buNone/>
              <a:defRPr sz="2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20DC36EE-39F0-419C-B457-78B20D7483F4}" type="datetime1">
              <a:rPr lang="en-US" smtClean="0"/>
              <a:t>7/16/2026</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1538049" y="3257572"/>
            <a:ext cx="4480560" cy="20574"/>
          </a:xfrm>
          <a:custGeom>
            <a:avLst/>
            <a:gdLst>
              <a:gd name="csX0" fmla="*/ 0 w 4480560"/>
              <a:gd name="csY0" fmla="*/ 0 h 20574"/>
              <a:gd name="csX1" fmla="*/ 595274 w 4480560"/>
              <a:gd name="csY1" fmla="*/ 0 h 20574"/>
              <a:gd name="csX2" fmla="*/ 1100938 w 4480560"/>
              <a:gd name="csY2" fmla="*/ 0 h 20574"/>
              <a:gd name="csX3" fmla="*/ 1651406 w 4480560"/>
              <a:gd name="csY3" fmla="*/ 0 h 20574"/>
              <a:gd name="csX4" fmla="*/ 2336292 w 4480560"/>
              <a:gd name="csY4" fmla="*/ 0 h 20574"/>
              <a:gd name="csX5" fmla="*/ 2931566 w 4480560"/>
              <a:gd name="csY5" fmla="*/ 0 h 20574"/>
              <a:gd name="csX6" fmla="*/ 3482035 w 4480560"/>
              <a:gd name="csY6" fmla="*/ 0 h 20574"/>
              <a:gd name="csX7" fmla="*/ 4480560 w 4480560"/>
              <a:gd name="csY7" fmla="*/ 0 h 20574"/>
              <a:gd name="csX8" fmla="*/ 4480560 w 4480560"/>
              <a:gd name="csY8" fmla="*/ 20574 h 20574"/>
              <a:gd name="csX9" fmla="*/ 3840480 w 4480560"/>
              <a:gd name="csY9" fmla="*/ 20574 h 20574"/>
              <a:gd name="csX10" fmla="*/ 3290011 w 4480560"/>
              <a:gd name="csY10" fmla="*/ 20574 h 20574"/>
              <a:gd name="csX11" fmla="*/ 2560320 w 4480560"/>
              <a:gd name="csY11" fmla="*/ 20574 h 20574"/>
              <a:gd name="csX12" fmla="*/ 1965046 w 4480560"/>
              <a:gd name="csY12" fmla="*/ 20574 h 20574"/>
              <a:gd name="csX13" fmla="*/ 1459382 w 4480560"/>
              <a:gd name="csY13" fmla="*/ 20574 h 20574"/>
              <a:gd name="csX14" fmla="*/ 774497 w 4480560"/>
              <a:gd name="csY14" fmla="*/ 20574 h 20574"/>
              <a:gd name="csX15" fmla="*/ 0 w 4480560"/>
              <a:gd name="csY15" fmla="*/ 20574 h 20574"/>
              <a:gd name="csX16" fmla="*/ 0 w 4480560"/>
              <a:gd name="csY16" fmla="*/ 0 h 205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20574"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616" y="4822"/>
                  <a:pt x="4479740" y="14232"/>
                  <a:pt x="4480560" y="20574"/>
                </a:cubicBezTo>
                <a:cubicBezTo>
                  <a:pt x="4314132" y="17210"/>
                  <a:pt x="4028383" y="38918"/>
                  <a:pt x="3840480" y="20574"/>
                </a:cubicBezTo>
                <a:cubicBezTo>
                  <a:pt x="3652577" y="2230"/>
                  <a:pt x="3547615" y="5134"/>
                  <a:pt x="3290011" y="20574"/>
                </a:cubicBezTo>
                <a:cubicBezTo>
                  <a:pt x="3032407" y="36014"/>
                  <a:pt x="2830268" y="11005"/>
                  <a:pt x="2560320" y="20574"/>
                </a:cubicBezTo>
                <a:cubicBezTo>
                  <a:pt x="2290372" y="30143"/>
                  <a:pt x="2147422" y="9014"/>
                  <a:pt x="1965046" y="20574"/>
                </a:cubicBezTo>
                <a:cubicBezTo>
                  <a:pt x="1782670" y="32134"/>
                  <a:pt x="1689791" y="42966"/>
                  <a:pt x="1459382" y="20574"/>
                </a:cubicBezTo>
                <a:cubicBezTo>
                  <a:pt x="1228973" y="-1818"/>
                  <a:pt x="915486" y="38787"/>
                  <a:pt x="774497" y="20574"/>
                </a:cubicBezTo>
                <a:cubicBezTo>
                  <a:pt x="633508" y="2361"/>
                  <a:pt x="361442" y="-8821"/>
                  <a:pt x="0" y="20574"/>
                </a:cubicBezTo>
                <a:cubicBezTo>
                  <a:pt x="666" y="15709"/>
                  <a:pt x="595" y="5181"/>
                  <a:pt x="0" y="0"/>
                </a:cubicBezTo>
                <a:close/>
              </a:path>
              <a:path w="4480560" h="20574"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388" y="4289"/>
                  <a:pt x="4480809" y="12348"/>
                  <a:pt x="4480560" y="20574"/>
                </a:cubicBezTo>
                <a:cubicBezTo>
                  <a:pt x="4279652" y="-4564"/>
                  <a:pt x="4200762" y="43852"/>
                  <a:pt x="3930091" y="20574"/>
                </a:cubicBezTo>
                <a:cubicBezTo>
                  <a:pt x="3659420" y="-2704"/>
                  <a:pt x="3456052" y="24580"/>
                  <a:pt x="3290011" y="20574"/>
                </a:cubicBezTo>
                <a:cubicBezTo>
                  <a:pt x="3123970" y="16568"/>
                  <a:pt x="2882392" y="35104"/>
                  <a:pt x="2649931" y="20574"/>
                </a:cubicBezTo>
                <a:cubicBezTo>
                  <a:pt x="2417470" y="6044"/>
                  <a:pt x="2238426" y="9623"/>
                  <a:pt x="2054657" y="20574"/>
                </a:cubicBezTo>
                <a:cubicBezTo>
                  <a:pt x="1870888" y="31525"/>
                  <a:pt x="1566368" y="47326"/>
                  <a:pt x="1324966" y="20574"/>
                </a:cubicBezTo>
                <a:cubicBezTo>
                  <a:pt x="1083564" y="-6178"/>
                  <a:pt x="787410" y="13232"/>
                  <a:pt x="595274" y="20574"/>
                </a:cubicBezTo>
                <a:cubicBezTo>
                  <a:pt x="403138" y="27916"/>
                  <a:pt x="169622" y="12785"/>
                  <a:pt x="0" y="20574"/>
                </a:cubicBezTo>
                <a:cubicBezTo>
                  <a:pt x="553" y="10436"/>
                  <a:pt x="-908" y="8764"/>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009344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629841" y="457200"/>
            <a:ext cx="2948940" cy="3429000"/>
          </a:xfrm>
        </p:spPr>
        <p:txBody>
          <a:bodyPr anchor="b">
            <a:normAutofit/>
          </a:bodyPr>
          <a:lstStyle>
            <a:lvl1pPr>
              <a:defRPr sz="45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3977640" y="548640"/>
            <a:ext cx="4539996" cy="5431536"/>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629841" y="3977640"/>
            <a:ext cx="2948940" cy="2002536"/>
          </a:xfrm>
        </p:spPr>
        <p:txBody>
          <a:bodyPr>
            <a:normAutofit/>
          </a:bodyPr>
          <a:lstStyle>
            <a:lvl1pPr marL="0" indent="0">
              <a:buNone/>
              <a:defRPr sz="2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17C3B267-9C27-445C-B293-47B0611477CE}" type="datetime1">
              <a:rPr lang="en-US" smtClean="0"/>
              <a:t>7/16/2026</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1538478" y="3257572"/>
            <a:ext cx="4480560" cy="20574"/>
          </a:xfrm>
          <a:custGeom>
            <a:avLst/>
            <a:gdLst>
              <a:gd name="csX0" fmla="*/ 0 w 4480560"/>
              <a:gd name="csY0" fmla="*/ 0 h 20574"/>
              <a:gd name="csX1" fmla="*/ 595274 w 4480560"/>
              <a:gd name="csY1" fmla="*/ 0 h 20574"/>
              <a:gd name="csX2" fmla="*/ 1100938 w 4480560"/>
              <a:gd name="csY2" fmla="*/ 0 h 20574"/>
              <a:gd name="csX3" fmla="*/ 1651406 w 4480560"/>
              <a:gd name="csY3" fmla="*/ 0 h 20574"/>
              <a:gd name="csX4" fmla="*/ 2336292 w 4480560"/>
              <a:gd name="csY4" fmla="*/ 0 h 20574"/>
              <a:gd name="csX5" fmla="*/ 2931566 w 4480560"/>
              <a:gd name="csY5" fmla="*/ 0 h 20574"/>
              <a:gd name="csX6" fmla="*/ 3482035 w 4480560"/>
              <a:gd name="csY6" fmla="*/ 0 h 20574"/>
              <a:gd name="csX7" fmla="*/ 4480560 w 4480560"/>
              <a:gd name="csY7" fmla="*/ 0 h 20574"/>
              <a:gd name="csX8" fmla="*/ 4480560 w 4480560"/>
              <a:gd name="csY8" fmla="*/ 20574 h 20574"/>
              <a:gd name="csX9" fmla="*/ 3840480 w 4480560"/>
              <a:gd name="csY9" fmla="*/ 20574 h 20574"/>
              <a:gd name="csX10" fmla="*/ 3290011 w 4480560"/>
              <a:gd name="csY10" fmla="*/ 20574 h 20574"/>
              <a:gd name="csX11" fmla="*/ 2560320 w 4480560"/>
              <a:gd name="csY11" fmla="*/ 20574 h 20574"/>
              <a:gd name="csX12" fmla="*/ 1965046 w 4480560"/>
              <a:gd name="csY12" fmla="*/ 20574 h 20574"/>
              <a:gd name="csX13" fmla="*/ 1459382 w 4480560"/>
              <a:gd name="csY13" fmla="*/ 20574 h 20574"/>
              <a:gd name="csX14" fmla="*/ 774497 w 4480560"/>
              <a:gd name="csY14" fmla="*/ 20574 h 20574"/>
              <a:gd name="csX15" fmla="*/ 0 w 4480560"/>
              <a:gd name="csY15" fmla="*/ 20574 h 20574"/>
              <a:gd name="csX16" fmla="*/ 0 w 4480560"/>
              <a:gd name="csY16" fmla="*/ 0 h 205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20574"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616" y="4822"/>
                  <a:pt x="4479740" y="14232"/>
                  <a:pt x="4480560" y="20574"/>
                </a:cubicBezTo>
                <a:cubicBezTo>
                  <a:pt x="4314132" y="17210"/>
                  <a:pt x="4028383" y="38918"/>
                  <a:pt x="3840480" y="20574"/>
                </a:cubicBezTo>
                <a:cubicBezTo>
                  <a:pt x="3652577" y="2230"/>
                  <a:pt x="3547615" y="5134"/>
                  <a:pt x="3290011" y="20574"/>
                </a:cubicBezTo>
                <a:cubicBezTo>
                  <a:pt x="3032407" y="36014"/>
                  <a:pt x="2830268" y="11005"/>
                  <a:pt x="2560320" y="20574"/>
                </a:cubicBezTo>
                <a:cubicBezTo>
                  <a:pt x="2290372" y="30143"/>
                  <a:pt x="2147422" y="9014"/>
                  <a:pt x="1965046" y="20574"/>
                </a:cubicBezTo>
                <a:cubicBezTo>
                  <a:pt x="1782670" y="32134"/>
                  <a:pt x="1689791" y="42966"/>
                  <a:pt x="1459382" y="20574"/>
                </a:cubicBezTo>
                <a:cubicBezTo>
                  <a:pt x="1228973" y="-1818"/>
                  <a:pt x="915486" y="38787"/>
                  <a:pt x="774497" y="20574"/>
                </a:cubicBezTo>
                <a:cubicBezTo>
                  <a:pt x="633508" y="2361"/>
                  <a:pt x="361442" y="-8821"/>
                  <a:pt x="0" y="20574"/>
                </a:cubicBezTo>
                <a:cubicBezTo>
                  <a:pt x="666" y="15709"/>
                  <a:pt x="595" y="5181"/>
                  <a:pt x="0" y="0"/>
                </a:cubicBezTo>
                <a:close/>
              </a:path>
              <a:path w="4480560" h="20574"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388" y="4289"/>
                  <a:pt x="4480809" y="12348"/>
                  <a:pt x="4480560" y="20574"/>
                </a:cubicBezTo>
                <a:cubicBezTo>
                  <a:pt x="4279652" y="-4564"/>
                  <a:pt x="4200762" y="43852"/>
                  <a:pt x="3930091" y="20574"/>
                </a:cubicBezTo>
                <a:cubicBezTo>
                  <a:pt x="3659420" y="-2704"/>
                  <a:pt x="3456052" y="24580"/>
                  <a:pt x="3290011" y="20574"/>
                </a:cubicBezTo>
                <a:cubicBezTo>
                  <a:pt x="3123970" y="16568"/>
                  <a:pt x="2882392" y="35104"/>
                  <a:pt x="2649931" y="20574"/>
                </a:cubicBezTo>
                <a:cubicBezTo>
                  <a:pt x="2417470" y="6044"/>
                  <a:pt x="2238426" y="9623"/>
                  <a:pt x="2054657" y="20574"/>
                </a:cubicBezTo>
                <a:cubicBezTo>
                  <a:pt x="1870888" y="31525"/>
                  <a:pt x="1566368" y="47326"/>
                  <a:pt x="1324966" y="20574"/>
                </a:cubicBezTo>
                <a:cubicBezTo>
                  <a:pt x="1083564" y="-6178"/>
                  <a:pt x="787410" y="13232"/>
                  <a:pt x="595274" y="20574"/>
                </a:cubicBezTo>
                <a:cubicBezTo>
                  <a:pt x="403138" y="27916"/>
                  <a:pt x="169622" y="12785"/>
                  <a:pt x="0" y="20574"/>
                </a:cubicBezTo>
                <a:cubicBezTo>
                  <a:pt x="553" y="10436"/>
                  <a:pt x="-908" y="8764"/>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516945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0D23F9E5-4EC7-478A-B950-680C2366202C}" type="datetime1">
              <a:rPr lang="en-US" smtClean="0"/>
              <a:t>7/16/2026</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096013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B9A53E46-E56E-4F83-88D2-050A71F94035}" type="datetime1">
              <a:rPr lang="en-US" smtClean="0"/>
              <a:t>7/16/2026</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3228504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A92C98D-78B4-409C-BDE3-C23D14883D06}" type="datetime1">
              <a:rPr lang="en-US" smtClean="0"/>
              <a:t>7/16/2026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149D9A-95F9-4631-9CAA-D0F4646ADEC9}" type="slidenum">
              <a:rPr lang="en-US" smtClean="0"/>
              <a:pPr/>
              <a:t>‹#›</a:t>
            </a:fld>
            <a:endParaRPr lang="en-US"/>
          </a:p>
        </p:txBody>
      </p:sp>
    </p:spTree>
    <p:extLst>
      <p:ext uri="{BB962C8B-B14F-4D97-AF65-F5344CB8AC3E}">
        <p14:creationId xmlns:p14="http://schemas.microsoft.com/office/powerpoint/2010/main" val="2807362478"/>
      </p:ext>
    </p:extLst>
  </p:cSld>
  <p:clrMapOvr>
    <a:masterClrMapping/>
  </p:clrMapOvr>
  <p:transition spd="slow">
    <p:cove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1530AC-CD97-4EC6-8561-D5DD83254ADF}" type="datetime1">
              <a:rPr lang="en-US" smtClean="0"/>
              <a:t>7/16/2026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149D9A-95F9-4631-9CAA-D0F4646ADEC9}" type="slidenum">
              <a:rPr lang="en-US" smtClean="0"/>
              <a:pPr/>
              <a:t>‹#›</a:t>
            </a:fld>
            <a:endParaRPr lang="en-US"/>
          </a:p>
        </p:txBody>
      </p:sp>
    </p:spTree>
    <p:extLst>
      <p:ext uri="{BB962C8B-B14F-4D97-AF65-F5344CB8AC3E}">
        <p14:creationId xmlns:p14="http://schemas.microsoft.com/office/powerpoint/2010/main" val="3284617465"/>
      </p:ext>
    </p:extLst>
  </p:cSld>
  <p:clrMapOvr>
    <a:masterClrMapping/>
  </p:clrMapOvr>
  <p:transition spd="slow">
    <p:cove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940D02-1894-40C2-9FA8-566490C0CF1D}" type="datetime1">
              <a:rPr lang="en-US" smtClean="0"/>
              <a:t>7/16/2026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149D9A-95F9-4631-9CAA-D0F4646ADEC9}" type="slidenum">
              <a:rPr lang="en-US" smtClean="0"/>
              <a:pPr/>
              <a:t>‹#›</a:t>
            </a:fld>
            <a:endParaRPr lang="en-US"/>
          </a:p>
        </p:txBody>
      </p:sp>
    </p:spTree>
    <p:extLst>
      <p:ext uri="{BB962C8B-B14F-4D97-AF65-F5344CB8AC3E}">
        <p14:creationId xmlns:p14="http://schemas.microsoft.com/office/powerpoint/2010/main" val="4224974059"/>
      </p:ext>
    </p:extLst>
  </p:cSld>
  <p:clrMapOvr>
    <a:masterClrMapping/>
  </p:clrMapOvr>
  <p:transition spd="slow">
    <p:cove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18DD5D3-8769-4136-9F58-73E082581E1F}" type="datetime1">
              <a:rPr lang="en-US" smtClean="0"/>
              <a:t>7/16/2026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149D9A-95F9-4631-9CAA-D0F4646ADEC9}" type="slidenum">
              <a:rPr lang="en-US" smtClean="0"/>
              <a:pPr/>
              <a:t>‹#›</a:t>
            </a:fld>
            <a:endParaRPr lang="en-US"/>
          </a:p>
        </p:txBody>
      </p:sp>
    </p:spTree>
    <p:extLst>
      <p:ext uri="{BB962C8B-B14F-4D97-AF65-F5344CB8AC3E}">
        <p14:creationId xmlns:p14="http://schemas.microsoft.com/office/powerpoint/2010/main" val="2095599584"/>
      </p:ext>
    </p:extLst>
  </p:cSld>
  <p:clrMapOvr>
    <a:masterClrMapping/>
  </p:clrMapOvr>
  <p:transition spd="slow">
    <p:cove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F419E92-E3A8-4D2F-92EF-473929497960}" type="datetime1">
              <a:rPr lang="en-US" smtClean="0"/>
              <a:t>7/16/2026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149D9A-95F9-4631-9CAA-D0F4646ADEC9}" type="slidenum">
              <a:rPr lang="en-US" smtClean="0"/>
              <a:pPr/>
              <a:t>‹#›</a:t>
            </a:fld>
            <a:endParaRPr lang="en-US"/>
          </a:p>
        </p:txBody>
      </p:sp>
    </p:spTree>
    <p:extLst>
      <p:ext uri="{BB962C8B-B14F-4D97-AF65-F5344CB8AC3E}">
        <p14:creationId xmlns:p14="http://schemas.microsoft.com/office/powerpoint/2010/main" val="2939174650"/>
      </p:ext>
    </p:extLst>
  </p:cSld>
  <p:clrMapOvr>
    <a:masterClrMapping/>
  </p:clrMapOvr>
  <p:transition spd="slow">
    <p:cove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2A8875-D73B-4A31-BC0E-EFFE46C63B92}" type="datetime1">
              <a:rPr lang="en-US" smtClean="0"/>
              <a:t>7/16/2026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149D9A-95F9-4631-9CAA-D0F4646ADEC9}" type="slidenum">
              <a:rPr lang="en-US" smtClean="0"/>
              <a:pPr/>
              <a:t>‹#›</a:t>
            </a:fld>
            <a:endParaRPr lang="en-US"/>
          </a:p>
        </p:txBody>
      </p:sp>
    </p:spTree>
    <p:extLst>
      <p:ext uri="{BB962C8B-B14F-4D97-AF65-F5344CB8AC3E}">
        <p14:creationId xmlns:p14="http://schemas.microsoft.com/office/powerpoint/2010/main" val="629630847"/>
      </p:ext>
    </p:extLst>
  </p:cSld>
  <p:clrMapOvr>
    <a:masterClrMapping/>
  </p:clrMapOvr>
  <p:transition spd="slow">
    <p:cove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D496C0-76C0-4B93-AA33-2F5B3B2A99C3}" type="datetime1">
              <a:rPr lang="en-US" smtClean="0"/>
              <a:t>7/16/2026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149D9A-95F9-4631-9CAA-D0F4646ADEC9}" type="slidenum">
              <a:rPr lang="en-US" smtClean="0"/>
              <a:pPr/>
              <a:t>‹#›</a:t>
            </a:fld>
            <a:endParaRPr lang="en-US"/>
          </a:p>
        </p:txBody>
      </p:sp>
    </p:spTree>
    <p:extLst>
      <p:ext uri="{BB962C8B-B14F-4D97-AF65-F5344CB8AC3E}">
        <p14:creationId xmlns:p14="http://schemas.microsoft.com/office/powerpoint/2010/main" val="3922812047"/>
      </p:ext>
    </p:extLst>
  </p:cSld>
  <p:clrMapOvr>
    <a:masterClrMapping/>
  </p:clrMapOvr>
  <p:transition spd="slow">
    <p:cove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760342-2FD6-43E3-9D87-973428949B5B}" type="datetime1">
              <a:rPr lang="en-US" smtClean="0"/>
              <a:t>7/16/2026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149D9A-95F9-4631-9CAA-D0F4646ADEC9}" type="slidenum">
              <a:rPr lang="en-US" smtClean="0"/>
              <a:pPr/>
              <a:t>‹#›</a:t>
            </a:fld>
            <a:endParaRPr lang="en-US"/>
          </a:p>
        </p:txBody>
      </p:sp>
    </p:spTree>
    <p:extLst>
      <p:ext uri="{BB962C8B-B14F-4D97-AF65-F5344CB8AC3E}">
        <p14:creationId xmlns:p14="http://schemas.microsoft.com/office/powerpoint/2010/main" val="1102271208"/>
      </p:ext>
    </p:extLst>
  </p:cSld>
  <p:clrMapOvr>
    <a:masterClrMapping/>
  </p:clrMapOvr>
  <p:transition spd="slow">
    <p:cove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9B0873-1D92-43C5-8CBC-194215924347}" type="datetime1">
              <a:rPr lang="en-US" smtClean="0"/>
              <a:t>7/16/2026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149D9A-95F9-4631-9CAA-D0F4646ADEC9}" type="slidenum">
              <a:rPr lang="en-US" smtClean="0"/>
              <a:pPr/>
              <a:t>‹#›</a:t>
            </a:fld>
            <a:endParaRPr lang="en-US"/>
          </a:p>
        </p:txBody>
      </p:sp>
    </p:spTree>
    <p:extLst>
      <p:ext uri="{BB962C8B-B14F-4D97-AF65-F5344CB8AC3E}">
        <p14:creationId xmlns:p14="http://schemas.microsoft.com/office/powerpoint/2010/main" val="2877018259"/>
      </p:ext>
    </p:extLst>
  </p:cSld>
  <p:clrMapOvr>
    <a:masterClrMapping/>
  </p:clrMapOvr>
  <p:transition spd="slow">
    <p:cove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1695B9-9B3D-4A64-AB9F-8E3364AF2D03}" type="datetime1">
              <a:rPr lang="en-US" smtClean="0"/>
              <a:t>7/16/2026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149D9A-95F9-4631-9CAA-D0F4646ADEC9}" type="slidenum">
              <a:rPr lang="en-US" smtClean="0"/>
              <a:pPr/>
              <a:t>‹#›</a:t>
            </a:fld>
            <a:endParaRPr lang="en-US"/>
          </a:p>
        </p:txBody>
      </p:sp>
    </p:spTree>
    <p:extLst>
      <p:ext uri="{BB962C8B-B14F-4D97-AF65-F5344CB8AC3E}">
        <p14:creationId xmlns:p14="http://schemas.microsoft.com/office/powerpoint/2010/main" val="1605540898"/>
      </p:ext>
    </p:extLst>
  </p:cSld>
  <p:clrMapOvr>
    <a:masterClrMapping/>
  </p:clrMapOvr>
  <p:transition spd="slow">
    <p:cove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1AA94B-3973-4807-A67A-80E158DF7CF4}" type="datetime1">
              <a:rPr lang="en-US" smtClean="0"/>
              <a:t>7/16/2026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149D9A-95F9-4631-9CAA-D0F4646ADEC9}" type="slidenum">
              <a:rPr lang="en-US" smtClean="0"/>
              <a:pPr/>
              <a:t>‹#›</a:t>
            </a:fld>
            <a:endParaRPr lang="en-US"/>
          </a:p>
        </p:txBody>
      </p:sp>
    </p:spTree>
    <p:extLst>
      <p:ext uri="{BB962C8B-B14F-4D97-AF65-F5344CB8AC3E}">
        <p14:creationId xmlns:p14="http://schemas.microsoft.com/office/powerpoint/2010/main" val="4236502075"/>
      </p:ext>
    </p:extLst>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DF1A39-3284-4968-8E58-C62069E30FEC}" type="datetime1">
              <a:rPr lang="en-US" smtClean="0"/>
              <a:t>7/16/2026</a:t>
            </a:fld>
            <a:endParaRPr lang="en-US"/>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D31F4-64FA-4BA0-9498-67783267A8C8}" type="slidenum">
              <a:rPr lang="en-US" smtClean="0"/>
              <a:t>‹#›</a:t>
            </a:fld>
            <a:endParaRPr lang="en-US"/>
          </a:p>
        </p:txBody>
      </p:sp>
    </p:spTree>
    <p:extLst>
      <p:ext uri="{BB962C8B-B14F-4D97-AF65-F5344CB8AC3E}">
        <p14:creationId xmlns:p14="http://schemas.microsoft.com/office/powerpoint/2010/main" val="24114563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685800" rtl="0" eaLnBrk="1" latinLnBrk="0" hangingPunct="1">
        <a:lnSpc>
          <a:spcPct val="100000"/>
        </a:lnSpc>
        <a:spcBef>
          <a:spcPct val="0"/>
        </a:spcBef>
        <a:buNone/>
        <a:defRPr sz="3600" kern="1200">
          <a:solidFill>
            <a:schemeClr val="tx1"/>
          </a:solidFill>
          <a:latin typeface="+mj-lt"/>
          <a:ea typeface="+mj-ea"/>
          <a:cs typeface="+mj-cs"/>
        </a:defRPr>
      </a:lvl1pPr>
    </p:titleStyle>
    <p:bodyStyle>
      <a:lvl1pPr marL="171450" indent="-171450" algn="l" defTabSz="685800" rtl="0" eaLnBrk="1" latinLnBrk="0" hangingPunct="1">
        <a:lnSpc>
          <a:spcPct val="110000"/>
        </a:lnSpc>
        <a:spcBef>
          <a:spcPts val="750"/>
        </a:spcBef>
        <a:buFont typeface="Arial" panose="020B0604020202020204" pitchFamily="34" charset="0"/>
        <a:buChar char="•"/>
        <a:defRPr sz="2400" kern="1200">
          <a:solidFill>
            <a:schemeClr val="tx1"/>
          </a:solidFill>
          <a:latin typeface="+mn-lt"/>
          <a:ea typeface="+mn-ea"/>
          <a:cs typeface="+mn-cs"/>
        </a:defRPr>
      </a:lvl1pPr>
      <a:lvl2pPr marL="514350" indent="-171450" algn="l" defTabSz="685800" rtl="0" eaLnBrk="1" latinLnBrk="0" hangingPunct="1">
        <a:lnSpc>
          <a:spcPct val="110000"/>
        </a:lnSpc>
        <a:spcBef>
          <a:spcPts val="375"/>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lnSpc>
          <a:spcPct val="110000"/>
        </a:lnSpc>
        <a:spcBef>
          <a:spcPts val="375"/>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lnSpc>
          <a:spcPct val="110000"/>
        </a:lnSpc>
        <a:spcBef>
          <a:spcPts val="375"/>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lnSpc>
          <a:spcPct val="110000"/>
        </a:lnSpc>
        <a:spcBef>
          <a:spcPts val="375"/>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C74B87F-568B-484B-95E8-620096F5FD87}" type="datetime1">
              <a:rPr lang="en-US" smtClean="0"/>
              <a:t>7/16/2026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CD31F4-64FA-4BA0-9498-67783267A8C8}" type="slidenum">
              <a:rPr lang="en-US" smtClean="0"/>
              <a:t>‹#›</a:t>
            </a:fld>
            <a:endParaRPr lang="en-US"/>
          </a:p>
        </p:txBody>
      </p:sp>
    </p:spTree>
    <p:extLst>
      <p:ext uri="{BB962C8B-B14F-4D97-AF65-F5344CB8AC3E}">
        <p14:creationId xmlns:p14="http://schemas.microsoft.com/office/powerpoint/2010/main" val="147791254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ransition spd="slow">
    <p:cover/>
  </p:transition>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www.fdacs.gov/Business-Services/Grant-Opportunities/Florida-Retail-Fuel-Transfer-Switch-Modernization-Grant-Program" TargetMode="External"/><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16.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hyperlink" Target="http://forms.freshfromflorida.com/03556.pdf" TargetMode="External"/><Relationship Id="rId7"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7.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23.png"/><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2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1.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42.jpeg"/><Relationship Id="rId5" Type="http://schemas.openxmlformats.org/officeDocument/2006/relationships/image" Target="../media/image7.png"/><Relationship Id="rId4" Type="http://schemas.openxmlformats.org/officeDocument/2006/relationships/image" Target="../media/image41.jpeg"/></Relationships>
</file>

<file path=ppt/slides/_rels/slide25.xml.rels><?xml version="1.0" encoding="UTF-8" standalone="yes"?>
<Relationships xmlns="http://schemas.openxmlformats.org/package/2006/relationships"><Relationship Id="rId8" Type="http://schemas.openxmlformats.org/officeDocument/2006/relationships/image" Target="../media/image48.jpg"/><Relationship Id="rId13" Type="http://schemas.openxmlformats.org/officeDocument/2006/relationships/image" Target="../media/image53.jpg"/><Relationship Id="rId18" Type="http://schemas.openxmlformats.org/officeDocument/2006/relationships/image" Target="../media/image58.jpg"/><Relationship Id="rId26" Type="http://schemas.openxmlformats.org/officeDocument/2006/relationships/image" Target="../media/image66.png"/><Relationship Id="rId3" Type="http://schemas.openxmlformats.org/officeDocument/2006/relationships/image" Target="../media/image43.jpeg"/><Relationship Id="rId21" Type="http://schemas.openxmlformats.org/officeDocument/2006/relationships/image" Target="../media/image61.png"/><Relationship Id="rId7" Type="http://schemas.openxmlformats.org/officeDocument/2006/relationships/image" Target="../media/image47.jpg"/><Relationship Id="rId12" Type="http://schemas.openxmlformats.org/officeDocument/2006/relationships/image" Target="../media/image52.png"/><Relationship Id="rId17" Type="http://schemas.openxmlformats.org/officeDocument/2006/relationships/image" Target="../media/image57.png"/><Relationship Id="rId25" Type="http://schemas.openxmlformats.org/officeDocument/2006/relationships/image" Target="../media/image65.png"/><Relationship Id="rId2" Type="http://schemas.openxmlformats.org/officeDocument/2006/relationships/notesSlide" Target="../notesSlides/notesSlide25.xml"/><Relationship Id="rId16" Type="http://schemas.openxmlformats.org/officeDocument/2006/relationships/image" Target="../media/image56.jpg"/><Relationship Id="rId20" Type="http://schemas.openxmlformats.org/officeDocument/2006/relationships/image" Target="../media/image60.png"/><Relationship Id="rId1" Type="http://schemas.openxmlformats.org/officeDocument/2006/relationships/slideLayout" Target="../slideLayouts/slideLayout13.xml"/><Relationship Id="rId6" Type="http://schemas.openxmlformats.org/officeDocument/2006/relationships/image" Target="../media/image46.jpg"/><Relationship Id="rId11" Type="http://schemas.openxmlformats.org/officeDocument/2006/relationships/image" Target="../media/image51.png"/><Relationship Id="rId24" Type="http://schemas.openxmlformats.org/officeDocument/2006/relationships/image" Target="../media/image64.png"/><Relationship Id="rId5" Type="http://schemas.openxmlformats.org/officeDocument/2006/relationships/image" Target="../media/image45.jpg"/><Relationship Id="rId15" Type="http://schemas.openxmlformats.org/officeDocument/2006/relationships/image" Target="../media/image55.jpg"/><Relationship Id="rId23" Type="http://schemas.openxmlformats.org/officeDocument/2006/relationships/image" Target="../media/image63.png"/><Relationship Id="rId10" Type="http://schemas.openxmlformats.org/officeDocument/2006/relationships/image" Target="../media/image50.png"/><Relationship Id="rId19" Type="http://schemas.openxmlformats.org/officeDocument/2006/relationships/image" Target="../media/image59.png"/><Relationship Id="rId4" Type="http://schemas.openxmlformats.org/officeDocument/2006/relationships/image" Target="../media/image44.jpeg"/><Relationship Id="rId9" Type="http://schemas.openxmlformats.org/officeDocument/2006/relationships/image" Target="../media/image49.jpg"/><Relationship Id="rId14" Type="http://schemas.openxmlformats.org/officeDocument/2006/relationships/image" Target="../media/image54.jpg"/><Relationship Id="rId22" Type="http://schemas.openxmlformats.org/officeDocument/2006/relationships/image" Target="../media/image62.png"/><Relationship Id="rId27"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68.gif"/><Relationship Id="rId2" Type="http://schemas.openxmlformats.org/officeDocument/2006/relationships/notesSlide" Target="../notesSlides/notesSlide27.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9.png"/></Relationships>
</file>

<file path=ppt/slides/_rels/slide2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8.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72.png"/><Relationship Id="rId4" Type="http://schemas.openxmlformats.org/officeDocument/2006/relationships/image" Target="../media/image71.jpeg"/></Relationships>
</file>

<file path=ppt/slides/_rels/slide2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29.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71.jpeg"/><Relationship Id="rId4" Type="http://schemas.openxmlformats.org/officeDocument/2006/relationships/image" Target="../media/image70.jpeg"/></Relationships>
</file>

<file path=ppt/slides/_rels/slide3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30.xml"/><Relationship Id="rId1" Type="http://schemas.openxmlformats.org/officeDocument/2006/relationships/slideLayout" Target="../slideLayouts/slideLayout13.xml"/><Relationship Id="rId5" Type="http://schemas.openxmlformats.org/officeDocument/2006/relationships/comments" Target="../comments/comment1.xml"/><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75.jpg"/><Relationship Id="rId7" Type="http://schemas.openxmlformats.org/officeDocument/2006/relationships/comments" Target="../comments/comment2.xml"/><Relationship Id="rId2" Type="http://schemas.openxmlformats.org/officeDocument/2006/relationships/notesSlide" Target="../notesSlides/notesSlide31.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77.JPG"/><Relationship Id="rId4" Type="http://schemas.openxmlformats.org/officeDocument/2006/relationships/image" Target="../media/image76.jpg"/></Relationships>
</file>

<file path=ppt/slides/_rels/slide3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2.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79.jpeg"/></Relationships>
</file>

<file path=ppt/slides/_rels/slide3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33.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4.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5.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3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6.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7.xml"/><Relationship Id="rId1" Type="http://schemas.openxmlformats.org/officeDocument/2006/relationships/slideLayout" Target="../slideLayouts/slideLayout13.xml"/><Relationship Id="rId5" Type="http://schemas.openxmlformats.org/officeDocument/2006/relationships/image" Target="../media/image84.png"/><Relationship Id="rId4" Type="http://schemas.openxmlformats.org/officeDocument/2006/relationships/image" Target="../media/image26.png"/></Relationships>
</file>

<file path=ppt/slides/_rels/slide3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38.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87.png"/><Relationship Id="rId4" Type="http://schemas.openxmlformats.org/officeDocument/2006/relationships/image" Target="../media/image86.png"/></Relationships>
</file>

<file path=ppt/slides/_rels/slide3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39.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88.png"/></Relationships>
</file>

<file path=ppt/slides/_rels/slide4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40.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90.png"/></Relationships>
</file>

<file path=ppt/slides/_rels/slide41.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41.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91.png"/><Relationship Id="rId4" Type="http://schemas.openxmlformats.org/officeDocument/2006/relationships/image" Target="../media/image86.png"/></Relationships>
</file>

<file path=ppt/slides/_rels/slide4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42.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92.png"/></Relationships>
</file>

<file path=ppt/slides/_rels/slide4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43.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93.png"/></Relationships>
</file>

<file path=ppt/slides/_rels/slide4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4.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4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45.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4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46.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4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47.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50.png"/></Relationships>
</file>

<file path=ppt/slides/_rels/slide48.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48.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49.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49.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101.png"/><Relationship Id="rId4" Type="http://schemas.openxmlformats.org/officeDocument/2006/relationships/image" Target="../media/image100.png"/></Relationships>
</file>

<file path=ppt/slides/_rels/slide50.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50.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104.png"/><Relationship Id="rId4" Type="http://schemas.openxmlformats.org/officeDocument/2006/relationships/image" Target="../media/image103.gif"/></Relationships>
</file>

<file path=ppt/slides/_rels/slide51.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51.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52.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52.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106.png"/></Relationships>
</file>

<file path=ppt/slides/_rels/slide5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108.png"/></Relationships>
</file>

<file path=ppt/slides/_rels/slide54.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audio" Target="../media/audio1.wav"/><Relationship Id="rId7" Type="http://schemas.openxmlformats.org/officeDocument/2006/relationships/image" Target="../media/image111.png"/><Relationship Id="rId2" Type="http://schemas.openxmlformats.org/officeDocument/2006/relationships/notesSlide" Target="../notesSlides/notesSlide54.xml"/><Relationship Id="rId1" Type="http://schemas.openxmlformats.org/officeDocument/2006/relationships/slideLayout" Target="../slideLayouts/slideLayout13.xml"/><Relationship Id="rId6" Type="http://schemas.openxmlformats.org/officeDocument/2006/relationships/image" Target="../media/image110.png"/><Relationship Id="rId5" Type="http://schemas.openxmlformats.org/officeDocument/2006/relationships/image" Target="../media/image109.jpg"/><Relationship Id="rId4" Type="http://schemas.openxmlformats.org/officeDocument/2006/relationships/audio" Target="../media/audio2.wav"/><Relationship Id="rId9" Type="http://schemas.openxmlformats.org/officeDocument/2006/relationships/image" Target="../media/image7.png"/></Relationships>
</file>

<file path=ppt/slides/_rels/slide55.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55.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114.png"/></Relationships>
</file>

<file path=ppt/slides/_rels/slide56.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56.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57.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57.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58.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58.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5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59.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6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60.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6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61.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62.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62.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122.png"/></Relationships>
</file>

<file path=ppt/slides/_rels/slide63.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63.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64.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64.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65.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65.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66.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66.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6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67.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129.jpg"/><Relationship Id="rId4" Type="http://schemas.openxmlformats.org/officeDocument/2006/relationships/image" Target="../media/image128.jpeg"/></Relationships>
</file>

<file path=ppt/slides/_rels/slide68.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68.xml"/><Relationship Id="rId1" Type="http://schemas.openxmlformats.org/officeDocument/2006/relationships/slideLayout" Target="../slideLayouts/slideLayout18.xml"/><Relationship Id="rId5" Type="http://schemas.openxmlformats.org/officeDocument/2006/relationships/image" Target="../media/image132.png"/><Relationship Id="rId4" Type="http://schemas.openxmlformats.org/officeDocument/2006/relationships/image" Target="../media/image131.png"/></Relationships>
</file>

<file path=ppt/slides/_rels/slide69.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70.xml"/><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71.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137.jpeg"/></Relationships>
</file>

<file path=ppt/slides/_rels/slide73.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image" Target="../media/image139.jpeg"/><Relationship Id="rId5" Type="http://schemas.openxmlformats.org/officeDocument/2006/relationships/image" Target="../media/image138.jpeg"/><Relationship Id="rId4" Type="http://schemas.openxmlformats.org/officeDocument/2006/relationships/image" Target="../media/image126.emf"/></Relationships>
</file>

<file path=ppt/slides/_rels/slide74.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image" Target="../media/image142.png"/><Relationship Id="rId5" Type="http://schemas.openxmlformats.org/officeDocument/2006/relationships/customXml" Target="../ink/ink2.xml"/><Relationship Id="rId4" Type="http://schemas.openxmlformats.org/officeDocument/2006/relationships/image" Target="../media/image141.jpg"/></Relationships>
</file>

<file path=ppt/slides/_rels/slide75.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notesSlide" Target="../notesSlides/notesSlide75.xml"/><Relationship Id="rId1" Type="http://schemas.openxmlformats.org/officeDocument/2006/relationships/slideLayout" Target="../slideLayouts/slideLayout2.xml"/><Relationship Id="rId5" Type="http://schemas.openxmlformats.org/officeDocument/2006/relationships/image" Target="../media/image143.jpeg"/><Relationship Id="rId4" Type="http://schemas.openxmlformats.org/officeDocument/2006/relationships/image" Target="../media/image126.emf"/></Relationships>
</file>

<file path=ppt/slides/_rels/slide76.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notesSlide" Target="../notesSlides/notesSlide76.xml"/><Relationship Id="rId1" Type="http://schemas.openxmlformats.org/officeDocument/2006/relationships/slideLayout" Target="../slideLayouts/slideLayout2.xml"/><Relationship Id="rId5" Type="http://schemas.openxmlformats.org/officeDocument/2006/relationships/image" Target="../media/image144.png"/><Relationship Id="rId4" Type="http://schemas.openxmlformats.org/officeDocument/2006/relationships/image" Target="../media/image126.emf"/></Relationships>
</file>

<file path=ppt/slides/_rels/slide77.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77.xml"/><Relationship Id="rId1" Type="http://schemas.openxmlformats.org/officeDocument/2006/relationships/slideLayout" Target="../slideLayouts/slideLayout2.xml"/><Relationship Id="rId4" Type="http://schemas.openxmlformats.org/officeDocument/2006/relationships/image" Target="../media/image146.jpeg"/></Relationships>
</file>

<file path=ppt/slides/_rels/slide78.xml.rels><?xml version="1.0" encoding="UTF-8" standalone="yes"?>
<Relationships xmlns="http://schemas.openxmlformats.org/package/2006/relationships"><Relationship Id="rId3" Type="http://schemas.openxmlformats.org/officeDocument/2006/relationships/image" Target="../media/image147.jpg"/><Relationship Id="rId2" Type="http://schemas.openxmlformats.org/officeDocument/2006/relationships/notesSlide" Target="../notesSlides/notesSlide78.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79.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79.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149.png"/></Relationships>
</file>

<file path=ppt/slides/_rels/slide80.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80.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148.png"/><Relationship Id="rId4" Type="http://schemas.openxmlformats.org/officeDocument/2006/relationships/image" Target="../media/image149.png"/></Relationships>
</file>

<file path=ppt/slides/_rels/slide81.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81.xml"/><Relationship Id="rId1" Type="http://schemas.openxmlformats.org/officeDocument/2006/relationships/slideLayout" Target="../slideLayouts/slideLayout13.xml"/><Relationship Id="rId5" Type="http://schemas.openxmlformats.org/officeDocument/2006/relationships/image" Target="../media/image153.png"/><Relationship Id="rId4" Type="http://schemas.openxmlformats.org/officeDocument/2006/relationships/image" Target="../media/image152.png"/></Relationships>
</file>

<file path=ppt/slides/_rels/slide82.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82.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155.png"/></Relationships>
</file>

<file path=ppt/slides/_rels/slide8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3.xml"/><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4.xml"/><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85.xml"/><Relationship Id="rId1" Type="http://schemas.openxmlformats.org/officeDocument/2006/relationships/slideLayout" Target="../slideLayouts/slideLayout13.xml"/><Relationship Id="rId4" Type="http://schemas.openxmlformats.org/officeDocument/2006/relationships/image" Target="../media/image157.png"/></Relationships>
</file>

<file path=ppt/slides/_rels/slide86.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86.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87.xml.rels><?xml version="1.0" encoding="UTF-8" standalone="yes"?>
<Relationships xmlns="http://schemas.openxmlformats.org/package/2006/relationships"><Relationship Id="rId3" Type="http://schemas.openxmlformats.org/officeDocument/2006/relationships/image" Target="../media/image159.jpg"/><Relationship Id="rId2" Type="http://schemas.openxmlformats.org/officeDocument/2006/relationships/notesSlide" Target="../notesSlides/notesSlide87.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161.jpg"/><Relationship Id="rId4" Type="http://schemas.openxmlformats.org/officeDocument/2006/relationships/image" Target="../media/image160.png"/></Relationships>
</file>

<file path=ppt/slides/_rels/slide88.xml.rels><?xml version="1.0" encoding="UTF-8" standalone="yes"?>
<Relationships xmlns="http://schemas.openxmlformats.org/package/2006/relationships"><Relationship Id="rId3" Type="http://schemas.openxmlformats.org/officeDocument/2006/relationships/image" Target="../media/image162.jpg"/><Relationship Id="rId2" Type="http://schemas.openxmlformats.org/officeDocument/2006/relationships/notesSlide" Target="../notesSlides/notesSlide88.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163.png"/></Relationships>
</file>

<file path=ppt/slides/_rels/slide89.xml.rels><?xml version="1.0" encoding="UTF-8" standalone="yes"?>
<Relationships xmlns="http://schemas.openxmlformats.org/package/2006/relationships"><Relationship Id="rId3" Type="http://schemas.openxmlformats.org/officeDocument/2006/relationships/image" Target="../media/image164.png"/><Relationship Id="rId7" Type="http://schemas.openxmlformats.org/officeDocument/2006/relationships/image" Target="../media/image7.png"/><Relationship Id="rId2" Type="http://schemas.openxmlformats.org/officeDocument/2006/relationships/notesSlide" Target="../notesSlides/notesSlide89.xml"/><Relationship Id="rId1" Type="http://schemas.openxmlformats.org/officeDocument/2006/relationships/slideLayout" Target="../slideLayouts/slideLayout13.xml"/><Relationship Id="rId6" Type="http://schemas.openxmlformats.org/officeDocument/2006/relationships/image" Target="../media/image167.jpeg"/><Relationship Id="rId5" Type="http://schemas.openxmlformats.org/officeDocument/2006/relationships/image" Target="../media/image166.jpg"/><Relationship Id="rId4" Type="http://schemas.openxmlformats.org/officeDocument/2006/relationships/image" Target="../media/image165.jpg"/></Relationships>
</file>

<file path=ppt/slides/_rels/slide90.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90.xml"/><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91.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notesSlide" Target="../notesSlides/notesSlide91.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170.JPG"/></Relationships>
</file>

<file path=ppt/slides/_rels/slide92.xml.rels><?xml version="1.0" encoding="UTF-8" standalone="yes"?>
<Relationships xmlns="http://schemas.openxmlformats.org/package/2006/relationships"><Relationship Id="rId3" Type="http://schemas.openxmlformats.org/officeDocument/2006/relationships/image" Target="../media/image171.jpg"/><Relationship Id="rId2" Type="http://schemas.openxmlformats.org/officeDocument/2006/relationships/notesSlide" Target="../notesSlides/notesSlide92.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172.png"/></Relationships>
</file>

<file path=ppt/slides/_rels/slide93.xml.rels><?xml version="1.0" encoding="UTF-8" standalone="yes"?>
<Relationships xmlns="http://schemas.openxmlformats.org/package/2006/relationships"><Relationship Id="rId3" Type="http://schemas.openxmlformats.org/officeDocument/2006/relationships/image" Target="../media/image173.gif"/><Relationship Id="rId2" Type="http://schemas.openxmlformats.org/officeDocument/2006/relationships/notesSlide" Target="../notesSlides/notesSlide93.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94.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94.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176.png"/><Relationship Id="rId4" Type="http://schemas.openxmlformats.org/officeDocument/2006/relationships/image" Target="../media/image175.png"/></Relationships>
</file>

<file path=ppt/slides/_rels/slide95.xml.rels><?xml version="1.0" encoding="UTF-8" standalone="yes"?>
<Relationships xmlns="http://schemas.openxmlformats.org/package/2006/relationships"><Relationship Id="rId3" Type="http://schemas.openxmlformats.org/officeDocument/2006/relationships/image" Target="../media/image177.gif"/><Relationship Id="rId2" Type="http://schemas.openxmlformats.org/officeDocument/2006/relationships/notesSlide" Target="../notesSlides/notesSlide95.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96.xml.rels><?xml version="1.0" encoding="UTF-8" standalone="yes"?>
<Relationships xmlns="http://schemas.openxmlformats.org/package/2006/relationships"><Relationship Id="rId3" Type="http://schemas.openxmlformats.org/officeDocument/2006/relationships/image" Target="../media/image178.jpg"/><Relationship Id="rId2" Type="http://schemas.openxmlformats.org/officeDocument/2006/relationships/notesSlide" Target="../notesSlides/notesSlide96.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179.png"/></Relationships>
</file>

<file path=ppt/slides/_rels/slide97.xml.rels><?xml version="1.0" encoding="UTF-8" standalone="yes"?>
<Relationships xmlns="http://schemas.openxmlformats.org/package/2006/relationships"><Relationship Id="rId3" Type="http://schemas.openxmlformats.org/officeDocument/2006/relationships/image" Target="../media/image180.jpeg"/><Relationship Id="rId2" Type="http://schemas.openxmlformats.org/officeDocument/2006/relationships/notesSlide" Target="../notesSlides/notesSlide97.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98.xml.rels><?xml version="1.0" encoding="UTF-8" standalone="yes"?>
<Relationships xmlns="http://schemas.openxmlformats.org/package/2006/relationships"><Relationship Id="rId3" Type="http://schemas.openxmlformats.org/officeDocument/2006/relationships/image" Target="../media/image181.jpg"/><Relationship Id="rId2" Type="http://schemas.openxmlformats.org/officeDocument/2006/relationships/notesSlide" Target="../notesSlides/notesSlide98.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99.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99.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183.png"/></Relationships>
</file>

<file path=ppt/slides/_rels/slide10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0.xml"/><Relationship Id="rId1" Type="http://schemas.openxmlformats.org/officeDocument/2006/relationships/slideLayout" Target="../slideLayouts/slideLayout13.xml"/><Relationship Id="rId5" Type="http://schemas.openxmlformats.org/officeDocument/2006/relationships/image" Target="../media/image185.png"/><Relationship Id="rId4" Type="http://schemas.openxmlformats.org/officeDocument/2006/relationships/image" Target="../media/image184.png"/></Relationships>
</file>

<file path=ppt/slides/_rels/slide10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86.png"/><Relationship Id="rId7" Type="http://schemas.openxmlformats.org/officeDocument/2006/relationships/image" Target="../media/image190.png"/><Relationship Id="rId2" Type="http://schemas.openxmlformats.org/officeDocument/2006/relationships/notesSlide" Target="../notesSlides/notesSlide101.xml"/><Relationship Id="rId1" Type="http://schemas.openxmlformats.org/officeDocument/2006/relationships/slideLayout" Target="../slideLayouts/slideLayout13.xml"/><Relationship Id="rId6" Type="http://schemas.openxmlformats.org/officeDocument/2006/relationships/image" Target="../media/image189.png"/><Relationship Id="rId5" Type="http://schemas.openxmlformats.org/officeDocument/2006/relationships/image" Target="../media/image188.png"/><Relationship Id="rId4" Type="http://schemas.openxmlformats.org/officeDocument/2006/relationships/image" Target="../media/image187.png"/></Relationships>
</file>

<file path=ppt/slides/_rels/slide102.xml.rels><?xml version="1.0" encoding="UTF-8" standalone="yes"?>
<Relationships xmlns="http://schemas.openxmlformats.org/package/2006/relationships"><Relationship Id="rId3" Type="http://schemas.openxmlformats.org/officeDocument/2006/relationships/image" Target="../media/image191.JPG"/><Relationship Id="rId2" Type="http://schemas.openxmlformats.org/officeDocument/2006/relationships/notesSlide" Target="../notesSlides/notesSlide102.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193.jpeg"/><Relationship Id="rId4" Type="http://schemas.openxmlformats.org/officeDocument/2006/relationships/image" Target="../media/image192.jpeg"/></Relationships>
</file>

<file path=ppt/slides/_rels/slide103.xml.rels><?xml version="1.0" encoding="UTF-8" standalone="yes"?>
<Relationships xmlns="http://schemas.openxmlformats.org/package/2006/relationships"><Relationship Id="rId3" Type="http://schemas.openxmlformats.org/officeDocument/2006/relationships/image" Target="../media/image194.jpg"/><Relationship Id="rId2" Type="http://schemas.openxmlformats.org/officeDocument/2006/relationships/notesSlide" Target="../notesSlides/notesSlide103.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04.xml.rels><?xml version="1.0" encoding="UTF-8" standalone="yes"?>
<Relationships xmlns="http://schemas.openxmlformats.org/package/2006/relationships"><Relationship Id="rId3" Type="http://schemas.openxmlformats.org/officeDocument/2006/relationships/image" Target="../media/image195.jpg"/><Relationship Id="rId2" Type="http://schemas.openxmlformats.org/officeDocument/2006/relationships/notesSlide" Target="../notesSlides/notesSlide104.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196.jpg"/></Relationships>
</file>

<file path=ppt/slides/_rels/slide105.xml.rels><?xml version="1.0" encoding="UTF-8" standalone="yes"?>
<Relationships xmlns="http://schemas.openxmlformats.org/package/2006/relationships"><Relationship Id="rId3" Type="http://schemas.openxmlformats.org/officeDocument/2006/relationships/image" Target="../media/image197.jpg"/><Relationship Id="rId2" Type="http://schemas.openxmlformats.org/officeDocument/2006/relationships/notesSlide" Target="../notesSlides/notesSlide105.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198.jpg"/></Relationships>
</file>

<file path=ppt/slides/_rels/slide106.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notesSlide" Target="../notesSlides/notesSlide106.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07.xml.rels><?xml version="1.0" encoding="UTF-8" standalone="yes"?>
<Relationships xmlns="http://schemas.openxmlformats.org/package/2006/relationships"><Relationship Id="rId3" Type="http://schemas.openxmlformats.org/officeDocument/2006/relationships/image" Target="../media/image200.jpeg"/><Relationship Id="rId7" Type="http://schemas.openxmlformats.org/officeDocument/2006/relationships/image" Target="../media/image7.png"/><Relationship Id="rId2" Type="http://schemas.openxmlformats.org/officeDocument/2006/relationships/notesSlide" Target="../notesSlides/notesSlide107.xml"/><Relationship Id="rId1" Type="http://schemas.openxmlformats.org/officeDocument/2006/relationships/slideLayout" Target="../slideLayouts/slideLayout13.xml"/><Relationship Id="rId6" Type="http://schemas.openxmlformats.org/officeDocument/2006/relationships/image" Target="../media/image203.JPG"/><Relationship Id="rId5" Type="http://schemas.openxmlformats.org/officeDocument/2006/relationships/image" Target="../media/image202.png"/><Relationship Id="rId4" Type="http://schemas.openxmlformats.org/officeDocument/2006/relationships/image" Target="../media/image201.jpg"/></Relationships>
</file>

<file path=ppt/slides/_rels/slide108.xml.rels><?xml version="1.0" encoding="UTF-8" standalone="yes"?>
<Relationships xmlns="http://schemas.openxmlformats.org/package/2006/relationships"><Relationship Id="rId3" Type="http://schemas.openxmlformats.org/officeDocument/2006/relationships/image" Target="../media/image204.jpeg"/><Relationship Id="rId2" Type="http://schemas.openxmlformats.org/officeDocument/2006/relationships/notesSlide" Target="../notesSlides/notesSlide108.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205.jpeg"/></Relationships>
</file>

<file path=ppt/slides/_rels/slide10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9.xml"/><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3" Type="http://schemas.openxmlformats.org/officeDocument/2006/relationships/image" Target="../media/image206.jpg"/><Relationship Id="rId2" Type="http://schemas.openxmlformats.org/officeDocument/2006/relationships/notesSlide" Target="../notesSlides/notesSlide110.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11.xml.rels><?xml version="1.0" encoding="UTF-8" standalone="yes"?>
<Relationships xmlns="http://schemas.openxmlformats.org/package/2006/relationships"><Relationship Id="rId2" Type="http://schemas.openxmlformats.org/officeDocument/2006/relationships/image" Target="../media/image207.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29590" y="0"/>
            <a:ext cx="8229600" cy="685800"/>
          </a:xfrm>
          <a:noFill/>
        </p:spPr>
        <p:txBody>
          <a:bodyPr>
            <a:normAutofit/>
          </a:bodyPr>
          <a:lstStyle/>
          <a:p>
            <a:r>
              <a:rPr lang="en-US" sz="3600" dirty="0">
                <a:solidFill>
                  <a:schemeClr val="bg1"/>
                </a:solidFill>
                <a:effectLst>
                  <a:outerShdw blurRad="50800" dist="38100" dir="13500000" algn="br" rotWithShape="0">
                    <a:prstClr val="black">
                      <a:alpha val="40000"/>
                    </a:prstClr>
                  </a:outerShdw>
                </a:effectLst>
                <a:latin typeface="Arial Rounded MT Bold" panose="020F0704030504030204" pitchFamily="34" charset="0"/>
                <a:cs typeface="Arial" panose="020B0604020202020204" pitchFamily="34" charset="0"/>
              </a:rPr>
              <a:t>           BUREAU OF STANDARDS</a:t>
            </a:r>
          </a:p>
        </p:txBody>
      </p:sp>
      <p:sp>
        <p:nvSpPr>
          <p:cNvPr id="3" name="Content Placeholder 2"/>
          <p:cNvSpPr>
            <a:spLocks noGrp="1"/>
          </p:cNvSpPr>
          <p:nvPr>
            <p:ph idx="1"/>
          </p:nvPr>
        </p:nvSpPr>
        <p:spPr>
          <a:xfrm>
            <a:off x="605790" y="6248400"/>
            <a:ext cx="8077200" cy="533400"/>
          </a:xfrm>
          <a:solidFill>
            <a:srgbClr val="296E32"/>
          </a:solidFill>
          <a:ln>
            <a:solidFill>
              <a:schemeClr val="tx1"/>
            </a:solidFill>
          </a:ln>
        </p:spPr>
        <p:txBody>
          <a:bodyPr>
            <a:noAutofit/>
          </a:bodyPr>
          <a:lstStyle/>
          <a:p>
            <a:pPr algn="ctr">
              <a:buNone/>
            </a:pPr>
            <a:r>
              <a:rPr lang="en-US" sz="3200" dirty="0">
                <a:solidFill>
                  <a:schemeClr val="bg1"/>
                </a:solidFill>
                <a:effectLst>
                  <a:outerShdw blurRad="50800" dist="38100" dir="13500000" algn="br" rotWithShape="0">
                    <a:prstClr val="black">
                      <a:alpha val="40000"/>
                    </a:prstClr>
                  </a:outerShdw>
                </a:effectLst>
                <a:latin typeface="Arial Rounded MT Bold" panose="020F0704030504030204" pitchFamily="34" charset="0"/>
              </a:rPr>
              <a:t>METER MECHANIC CLINIC 2026 - 2027</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F36CA75-CFBF-4844-B719-8FE9EBADA9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3D4A84B9-E564-4DD0-97F8-DBF1C460C2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4A599609-F5C2-4A0B-A992-913F814A631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40000"/>
            <a:extLst>
              <a:ext uri="{28A0092B-C50C-407E-A947-70E740481C1C}">
                <a14:useLocalDpi xmlns:a14="http://schemas.microsoft.com/office/drawing/2010/main" val="0"/>
              </a:ext>
            </a:extLst>
          </a:blip>
          <a:stretch>
            <a:fillRect/>
          </a:stretch>
        </p:blipFill>
        <p:spPr>
          <a:xfrm>
            <a:off x="4060" y="0"/>
            <a:ext cx="9135879" cy="6858000"/>
          </a:xfrm>
          <a:prstGeom prst="rect">
            <a:avLst/>
          </a:prstGeom>
        </p:spPr>
      </p:pic>
      <p:sp>
        <p:nvSpPr>
          <p:cNvPr id="22" name="Rectangle 21">
            <a:extLst>
              <a:ext uri="{FF2B5EF4-FFF2-40B4-BE49-F238E27FC236}">
                <a16:creationId xmlns:a16="http://schemas.microsoft.com/office/drawing/2014/main" id="{102382E0-0A09-46AE-B955-B911CAFE7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7DE75D4A-0965-4973-BE75-DECCAC9A9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Large Petroleum Storange Tank">
            <a:extLst>
              <a:ext uri="{FF2B5EF4-FFF2-40B4-BE49-F238E27FC236}">
                <a16:creationId xmlns:a16="http://schemas.microsoft.com/office/drawing/2014/main" id="{589BC639-E40B-54C9-21D2-133786EF35F4}"/>
              </a:ext>
            </a:extLst>
          </p:cNvPr>
          <p:cNvPicPr>
            <a:picLocks noChangeAspect="1"/>
          </p:cNvPicPr>
          <p:nvPr/>
        </p:nvPicPr>
        <p:blipFill>
          <a:blip r:embed="rId4">
            <a:alphaModFix amt="60000"/>
          </a:blip>
          <a:srcRect l="37255" r="6080" b="2"/>
          <a:stretch>
            <a:fillRect/>
          </a:stretch>
        </p:blipFill>
        <p:spPr>
          <a:xfrm>
            <a:off x="20" y="10"/>
            <a:ext cx="4571980" cy="6857990"/>
          </a:xfrm>
          <a:prstGeom prst="rect">
            <a:avLst/>
          </a:prstGeom>
        </p:spPr>
      </p:pic>
      <p:pic>
        <p:nvPicPr>
          <p:cNvPr id="7" name="Picture 6" descr="A Chevron Gas Station">
            <a:extLst>
              <a:ext uri="{FF2B5EF4-FFF2-40B4-BE49-F238E27FC236}">
                <a16:creationId xmlns:a16="http://schemas.microsoft.com/office/drawing/2014/main" id="{FDC4430C-EAE4-353B-F8D6-0A9925463B05}"/>
              </a:ext>
            </a:extLst>
          </p:cNvPr>
          <p:cNvPicPr>
            <a:picLocks noChangeAspect="1"/>
          </p:cNvPicPr>
          <p:nvPr/>
        </p:nvPicPr>
        <p:blipFill>
          <a:blip r:embed="rId5">
            <a:alphaModFix amt="60000"/>
          </a:blip>
          <a:srcRect l="19480" r="20686"/>
          <a:stretch>
            <a:fillRect/>
          </a:stretch>
        </p:blipFill>
        <p:spPr>
          <a:xfrm>
            <a:off x="4572000" y="10"/>
            <a:ext cx="4572000" cy="6857990"/>
          </a:xfrm>
          <a:prstGeom prst="rect">
            <a:avLst/>
          </a:prstGeom>
        </p:spPr>
      </p:pic>
      <p:sp>
        <p:nvSpPr>
          <p:cNvPr id="2" name="Title 1">
            <a:extLst>
              <a:ext uri="{FF2B5EF4-FFF2-40B4-BE49-F238E27FC236}">
                <a16:creationId xmlns:a16="http://schemas.microsoft.com/office/drawing/2014/main" id="{2CD377AC-EAE3-C544-C8AD-5DB0F7800C4B}"/>
              </a:ext>
            </a:extLst>
          </p:cNvPr>
          <p:cNvSpPr>
            <a:spLocks noGrp="1"/>
          </p:cNvSpPr>
          <p:nvPr>
            <p:ph type="title"/>
          </p:nvPr>
        </p:nvSpPr>
        <p:spPr>
          <a:xfrm>
            <a:off x="-380999" y="609600"/>
            <a:ext cx="9906000" cy="3048000"/>
          </a:xfrm>
        </p:spPr>
        <p:txBody>
          <a:bodyPr anchor="b">
            <a:normAutofit/>
          </a:bodyPr>
          <a:lstStyle/>
          <a:p>
            <a:pPr algn="ctr"/>
            <a:r>
              <a:rPr lang="en-US" sz="6600" b="1" dirty="0">
                <a:solidFill>
                  <a:srgbClr val="FFFF00"/>
                </a:solidFill>
              </a:rPr>
              <a:t>Petroleum Registration</a:t>
            </a:r>
            <a:br>
              <a:rPr lang="en-US" dirty="0"/>
            </a:br>
            <a:endParaRPr lang="en-US" sz="4200" dirty="0">
              <a:solidFill>
                <a:srgbClr val="FFFFFF"/>
              </a:solidFill>
            </a:endParaRPr>
          </a:p>
        </p:txBody>
      </p:sp>
      <p:pic>
        <p:nvPicPr>
          <p:cNvPr id="9" name="Picture 8">
            <a:extLst>
              <a:ext uri="{FF2B5EF4-FFF2-40B4-BE49-F238E27FC236}">
                <a16:creationId xmlns:a16="http://schemas.microsoft.com/office/drawing/2014/main" id="{5C12DE4A-8FC7-4D83-05EC-420190481EF1}"/>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8229601" y="6019800"/>
            <a:ext cx="646542" cy="652329"/>
          </a:xfrm>
          <a:prstGeom prst="rect">
            <a:avLst/>
          </a:prstGeom>
        </p:spPr>
      </p:pic>
    </p:spTree>
    <p:extLst>
      <p:ext uri="{BB962C8B-B14F-4D97-AF65-F5344CB8AC3E}">
        <p14:creationId xmlns:p14="http://schemas.microsoft.com/office/powerpoint/2010/main" val="2082410286"/>
      </p:ext>
    </p:extLst>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3AEB8-B079-9B81-5B92-7E9AD9546E5C}"/>
              </a:ext>
            </a:extLst>
          </p:cNvPr>
          <p:cNvSpPr>
            <a:spLocks noGrp="1"/>
          </p:cNvSpPr>
          <p:nvPr>
            <p:ph type="title"/>
          </p:nvPr>
        </p:nvSpPr>
        <p:spPr>
          <a:xfrm>
            <a:off x="0" y="365126"/>
            <a:ext cx="8515350" cy="1325563"/>
          </a:xfrm>
        </p:spPr>
        <p:txBody>
          <a:bodyPr>
            <a:normAutofit fontScale="90000"/>
          </a:bodyPr>
          <a:lstStyle/>
          <a:p>
            <a:r>
              <a:rPr lang="en-US" sz="4800" b="1" dirty="0">
                <a:solidFill>
                  <a:srgbClr val="FFFF00"/>
                </a:solidFill>
              </a:rPr>
              <a:t>       Benefits of registration include:</a:t>
            </a:r>
          </a:p>
        </p:txBody>
      </p:sp>
      <p:sp>
        <p:nvSpPr>
          <p:cNvPr id="3" name="Content Placeholder 2">
            <a:extLst>
              <a:ext uri="{FF2B5EF4-FFF2-40B4-BE49-F238E27FC236}">
                <a16:creationId xmlns:a16="http://schemas.microsoft.com/office/drawing/2014/main" id="{15AF24FF-DEF0-E740-8999-563E7518C67C}"/>
              </a:ext>
            </a:extLst>
          </p:cNvPr>
          <p:cNvSpPr>
            <a:spLocks noGrp="1"/>
          </p:cNvSpPr>
          <p:nvPr>
            <p:ph idx="1"/>
          </p:nvPr>
        </p:nvSpPr>
        <p:spPr>
          <a:xfrm>
            <a:off x="76200" y="1825625"/>
            <a:ext cx="9067800" cy="4351338"/>
          </a:xfrm>
        </p:spPr>
        <p:txBody>
          <a:bodyPr/>
          <a:lstStyle/>
          <a:p>
            <a:r>
              <a:rPr kumimoji="0" lang="en-US" b="1"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Efficient petroleum facilities that meet state-mandated safety, quality and operational standards.</a:t>
            </a:r>
          </a:p>
          <a:p>
            <a:endParaRPr kumimoji="0" lang="en-US" b="1"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endParaRPr>
          </a:p>
          <a:p>
            <a:r>
              <a:rPr lang="en-US" b="1" dirty="0">
                <a:solidFill>
                  <a:schemeClr val="bg1"/>
                </a:solidFill>
                <a:latin typeface="Times New Roman" panose="02020603050405020304" pitchFamily="18" charset="0"/>
                <a:cs typeface="Times New Roman" panose="02020603050405020304" pitchFamily="18" charset="0"/>
              </a:rPr>
              <a:t>Organized communication, preparation and restoration in the event of natural disasters.</a:t>
            </a:r>
          </a:p>
          <a:p>
            <a:endParaRPr lang="en-US" b="1" dirty="0">
              <a:solidFill>
                <a:schemeClr val="bg1"/>
              </a:solidFill>
              <a:latin typeface="Times New Roman" panose="02020603050405020304" pitchFamily="18" charset="0"/>
              <a:cs typeface="Times New Roman" panose="02020603050405020304" pitchFamily="18" charset="0"/>
            </a:endParaRPr>
          </a:p>
          <a:p>
            <a:r>
              <a:rPr lang="en-US" b="1" dirty="0">
                <a:solidFill>
                  <a:schemeClr val="bg1"/>
                </a:solidFill>
                <a:latin typeface="Times New Roman" panose="02020603050405020304" pitchFamily="18" charset="0"/>
                <a:cs typeface="Times New Roman" panose="02020603050405020304" pitchFamily="18" charset="0"/>
              </a:rPr>
              <a:t>Eligibility for state programs such as the </a:t>
            </a:r>
            <a:r>
              <a:rPr lang="en-US" b="1" dirty="0">
                <a:solidFill>
                  <a:schemeClr val="bg1"/>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Florida Retail Fuel Transfer Switch Modernization Grant Program</a:t>
            </a:r>
            <a:r>
              <a:rPr lang="en-US" b="1" dirty="0">
                <a:solidFill>
                  <a:schemeClr val="bg1"/>
                </a:solidFill>
                <a:latin typeface="Times New Roman" panose="02020603050405020304" pitchFamily="18" charset="0"/>
                <a:cs typeface="Times New Roman" panose="02020603050405020304" pitchFamily="18" charset="0"/>
              </a:rPr>
              <a:t> </a:t>
            </a:r>
            <a:r>
              <a:rPr lang="en-US" b="1">
                <a:solidFill>
                  <a:schemeClr val="bg1"/>
                </a:solidFill>
                <a:latin typeface="Times New Roman" panose="02020603050405020304" pitchFamily="18" charset="0"/>
                <a:cs typeface="Times New Roman" panose="02020603050405020304" pitchFamily="18" charset="0"/>
              </a:rPr>
              <a:t>(526.147, </a:t>
            </a:r>
            <a:r>
              <a:rPr lang="en-US" b="1" dirty="0">
                <a:solidFill>
                  <a:schemeClr val="bg1"/>
                </a:solidFill>
                <a:latin typeface="Times New Roman" panose="02020603050405020304" pitchFamily="18" charset="0"/>
                <a:cs typeface="Times New Roman" panose="02020603050405020304" pitchFamily="18" charset="0"/>
              </a:rPr>
              <a:t>F.S. And 5J-21.011, F.A.C.).</a:t>
            </a:r>
          </a:p>
          <a:p>
            <a:endParaRPr lang="en-US" dirty="0"/>
          </a:p>
          <a:p>
            <a:endParaRPr lang="en-US" dirty="0"/>
          </a:p>
          <a:p>
            <a:endParaRPr lang="en-US" dirty="0"/>
          </a:p>
        </p:txBody>
      </p:sp>
      <p:pic>
        <p:nvPicPr>
          <p:cNvPr id="5" name="Picture 4">
            <a:extLst>
              <a:ext uri="{FF2B5EF4-FFF2-40B4-BE49-F238E27FC236}">
                <a16:creationId xmlns:a16="http://schemas.microsoft.com/office/drawing/2014/main" id="{CA9BD99A-3E50-6D12-67BC-C7FB98C1D35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192968" y="5985734"/>
            <a:ext cx="646232" cy="652329"/>
          </a:xfrm>
          <a:prstGeom prst="rect">
            <a:avLst/>
          </a:prstGeom>
        </p:spPr>
      </p:pic>
    </p:spTree>
    <p:extLst>
      <p:ext uri="{BB962C8B-B14F-4D97-AF65-F5344CB8AC3E}">
        <p14:creationId xmlns:p14="http://schemas.microsoft.com/office/powerpoint/2010/main" val="1984603618"/>
      </p:ext>
    </p:extLst>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71051-09B9-9C49-92CA-0CE38F170077}"/>
              </a:ext>
            </a:extLst>
          </p:cNvPr>
          <p:cNvSpPr>
            <a:spLocks noGrp="1"/>
          </p:cNvSpPr>
          <p:nvPr>
            <p:ph type="title"/>
          </p:nvPr>
        </p:nvSpPr>
        <p:spPr/>
        <p:txBody>
          <a:bodyPr/>
          <a:lstStyle/>
          <a:p>
            <a:r>
              <a:rPr lang="en-US" dirty="0"/>
              <a:t>        </a:t>
            </a:r>
            <a:r>
              <a:rPr lang="en-US" dirty="0">
                <a:highlight>
                  <a:srgbClr val="FFFF00"/>
                </a:highlight>
              </a:rPr>
              <a:t>How to Register Annually?</a:t>
            </a:r>
          </a:p>
        </p:txBody>
      </p:sp>
      <p:sp>
        <p:nvSpPr>
          <p:cNvPr id="3" name="Content Placeholder 2">
            <a:extLst>
              <a:ext uri="{FF2B5EF4-FFF2-40B4-BE49-F238E27FC236}">
                <a16:creationId xmlns:a16="http://schemas.microsoft.com/office/drawing/2014/main" id="{9BF7AAB0-18F3-D060-C85D-29A3B9CEC5B2}"/>
              </a:ext>
            </a:extLst>
          </p:cNvPr>
          <p:cNvSpPr>
            <a:spLocks noGrp="1"/>
          </p:cNvSpPr>
          <p:nvPr>
            <p:ph idx="1"/>
          </p:nvPr>
        </p:nvSpPr>
        <p:spPr>
          <a:xfrm>
            <a:off x="76200" y="1825625"/>
            <a:ext cx="9067800" cy="4351338"/>
          </a:xfrm>
        </p:spPr>
        <p:txBody>
          <a:bodyPr/>
          <a:lstStyle/>
          <a:p>
            <a:r>
              <a:rPr lang="en-US" b="1" dirty="0">
                <a:solidFill>
                  <a:schemeClr val="bg1"/>
                </a:solidFill>
                <a:latin typeface="Times New Roman" panose="02020603050405020304" pitchFamily="18" charset="0"/>
                <a:cs typeface="Times New Roman" panose="02020603050405020304" pitchFamily="18" charset="0"/>
              </a:rPr>
              <a:t>The registration is made online through the official www.FDACS.gov website. </a:t>
            </a:r>
          </a:p>
          <a:p>
            <a:endParaRPr lang="en-US" b="1" dirty="0">
              <a:solidFill>
                <a:schemeClr val="bg1"/>
              </a:solidFill>
              <a:latin typeface="Times New Roman" panose="02020603050405020304" pitchFamily="18" charset="0"/>
              <a:cs typeface="Times New Roman" panose="02020603050405020304" pitchFamily="18" charset="0"/>
            </a:endParaRPr>
          </a:p>
          <a:p>
            <a:r>
              <a:rPr lang="en-US" b="1" dirty="0">
                <a:solidFill>
                  <a:schemeClr val="bg1"/>
                </a:solidFill>
                <a:latin typeface="Times New Roman" panose="02020603050405020304" pitchFamily="18" charset="0"/>
                <a:cs typeface="Times New Roman" panose="02020603050405020304" pitchFamily="18" charset="0"/>
              </a:rPr>
              <a:t>Registration must be completed prior to May 1</a:t>
            </a:r>
            <a:r>
              <a:rPr lang="en-US" b="1" baseline="30000" dirty="0">
                <a:solidFill>
                  <a:schemeClr val="bg1"/>
                </a:solidFill>
                <a:latin typeface="Times New Roman" panose="02020603050405020304" pitchFamily="18" charset="0"/>
                <a:cs typeface="Times New Roman" panose="02020603050405020304" pitchFamily="18" charset="0"/>
              </a:rPr>
              <a:t>st</a:t>
            </a:r>
            <a:r>
              <a:rPr lang="en-US" b="1" dirty="0">
                <a:solidFill>
                  <a:schemeClr val="bg1"/>
                </a:solidFill>
                <a:latin typeface="Times New Roman" panose="02020603050405020304" pitchFamily="18" charset="0"/>
                <a:cs typeface="Times New Roman" panose="02020603050405020304" pitchFamily="18" charset="0"/>
              </a:rPr>
              <a:t> each year or upon order of the department. </a:t>
            </a:r>
          </a:p>
          <a:p>
            <a:endParaRPr lang="en-US" b="1" dirty="0">
              <a:solidFill>
                <a:schemeClr val="bg1"/>
              </a:solidFill>
              <a:latin typeface="Times New Roman" panose="02020603050405020304" pitchFamily="18" charset="0"/>
              <a:cs typeface="Times New Roman" panose="02020603050405020304" pitchFamily="18" charset="0"/>
            </a:endParaRPr>
          </a:p>
          <a:p>
            <a:r>
              <a:rPr lang="en-US" b="1" dirty="0">
                <a:solidFill>
                  <a:schemeClr val="bg1"/>
                </a:solidFill>
                <a:latin typeface="Times New Roman" panose="02020603050405020304" pitchFamily="18" charset="0"/>
                <a:cs typeface="Times New Roman" panose="02020603050405020304" pitchFamily="18" charset="0"/>
              </a:rPr>
              <a:t>Failure to register may result in administrative fines up to $5,000.00.</a:t>
            </a:r>
          </a:p>
          <a:p>
            <a:endParaRPr lang="en-US" dirty="0"/>
          </a:p>
        </p:txBody>
      </p:sp>
    </p:spTree>
    <p:extLst>
      <p:ext uri="{BB962C8B-B14F-4D97-AF65-F5344CB8AC3E}">
        <p14:creationId xmlns:p14="http://schemas.microsoft.com/office/powerpoint/2010/main" val="2865605448"/>
      </p:ext>
    </p:extLst>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0" y="0"/>
            <a:ext cx="9144000" cy="914400"/>
          </a:xfrm>
        </p:spPr>
        <p:txBody>
          <a:bodyPr>
            <a:noAutofit/>
          </a:bodyPr>
          <a:lstStyle/>
          <a:p>
            <a:r>
              <a:rPr lang="en-US" sz="3400" dirty="0">
                <a:effectLst>
                  <a:outerShdw blurRad="38100" dist="38100" dir="2700000" algn="tl">
                    <a:srgbClr val="000000">
                      <a:alpha val="43137"/>
                    </a:srgbClr>
                  </a:outerShdw>
                </a:effectLst>
                <a:latin typeface="Arial Rounded MT Bold" panose="020F0704030504030204" pitchFamily="34" charset="0"/>
              </a:rPr>
              <a:t>INSPECTION IDENTIFICATION STICKERS</a:t>
            </a:r>
            <a:endParaRPr lang="en-US" sz="3400" b="1" dirty="0">
              <a:effectLst>
                <a:outerShdw blurRad="38100" dist="38100" dir="2700000" algn="tl">
                  <a:srgbClr val="000000">
                    <a:alpha val="43137"/>
                  </a:srgbClr>
                </a:outerShdw>
              </a:effectLst>
              <a:latin typeface="Arial Rounded MT Bold" panose="020F0704030504030204" pitchFamily="34" charset="0"/>
            </a:endParaRPr>
          </a:p>
        </p:txBody>
      </p:sp>
      <p:pic>
        <p:nvPicPr>
          <p:cNvPr id="8" name="Picture 2">
            <a:extLst>
              <a:ext uri="{FF2B5EF4-FFF2-40B4-BE49-F238E27FC236}">
                <a16:creationId xmlns:a16="http://schemas.microsoft.com/office/drawing/2014/main" id="{1348FB1F-EA70-4718-B3D2-7478D1698456}"/>
              </a:ext>
              <a:ext uri="{C183D7F6-B498-43B3-948B-1728B52AA6E4}">
                <adec:decorative xmlns:adec="http://schemas.microsoft.com/office/drawing/2017/decorative" val="1"/>
              </a:ext>
            </a:extLst>
          </p:cNvPr>
          <p:cNvPicPr>
            <a:picLocks noChangeAspect="1" noChangeArrowheads="1"/>
          </p:cNvPicPr>
          <p:nvPr/>
        </p:nvPicPr>
        <p:blipFill>
          <a:blip r:embed="rId3" cstate="print"/>
          <a:srcRect/>
          <a:stretch>
            <a:fillRect/>
          </a:stretch>
        </p:blipFill>
        <p:spPr bwMode="auto">
          <a:xfrm>
            <a:off x="8305800" y="5943600"/>
            <a:ext cx="838200" cy="739136"/>
          </a:xfrm>
          <a:prstGeom prst="rect">
            <a:avLst/>
          </a:prstGeom>
          <a:noFill/>
        </p:spPr>
      </p:pic>
      <p:pic>
        <p:nvPicPr>
          <p:cNvPr id="4" name="Picture 3" descr="A gas station pump with the FDACS identification sticker placed on it">
            <a:extLst>
              <a:ext uri="{FF2B5EF4-FFF2-40B4-BE49-F238E27FC236}">
                <a16:creationId xmlns:a16="http://schemas.microsoft.com/office/drawing/2014/main" id="{CA63DA92-C5AA-0D07-B48A-BD387FBBE9E5}"/>
              </a:ext>
            </a:extLst>
          </p:cNvPr>
          <p:cNvPicPr>
            <a:picLocks noChangeAspect="1"/>
          </p:cNvPicPr>
          <p:nvPr/>
        </p:nvPicPr>
        <p:blipFill>
          <a:blip r:embed="rId4"/>
          <a:stretch>
            <a:fillRect/>
          </a:stretch>
        </p:blipFill>
        <p:spPr>
          <a:xfrm>
            <a:off x="609600" y="914400"/>
            <a:ext cx="7620000" cy="5371864"/>
          </a:xfrm>
          <a:prstGeom prst="rect">
            <a:avLst/>
          </a:prstGeom>
        </p:spPr>
      </p:pic>
      <p:sp>
        <p:nvSpPr>
          <p:cNvPr id="2" name="Oval 1">
            <a:extLst>
              <a:ext uri="{FF2B5EF4-FFF2-40B4-BE49-F238E27FC236}">
                <a16:creationId xmlns:a16="http://schemas.microsoft.com/office/drawing/2014/main" id="{FD1092AF-CB35-79EE-93C2-6F9F6CB091DB}"/>
              </a:ext>
              <a:ext uri="{C183D7F6-B498-43B3-948B-1728B52AA6E4}">
                <adec:decorative xmlns:adec="http://schemas.microsoft.com/office/drawing/2017/decorative" val="1"/>
              </a:ext>
            </a:extLst>
          </p:cNvPr>
          <p:cNvSpPr/>
          <p:nvPr/>
        </p:nvSpPr>
        <p:spPr>
          <a:xfrm>
            <a:off x="4800600" y="1066800"/>
            <a:ext cx="1752600" cy="1524000"/>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01235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244295" y="473829"/>
            <a:ext cx="4864673" cy="1202571"/>
          </a:xfrm>
        </p:spPr>
        <p:txBody>
          <a:bodyPr anchor="b">
            <a:normAutofit/>
          </a:bodyPr>
          <a:lstStyle/>
          <a:p>
            <a:pPr algn="ctr"/>
            <a:r>
              <a:rPr lang="en-US" sz="2100" b="1" dirty="0">
                <a:effectLst>
                  <a:outerShdw blurRad="38100" dist="38100" dir="2700000" algn="tl">
                    <a:srgbClr val="000000">
                      <a:alpha val="43137"/>
                    </a:srgbClr>
                  </a:outerShdw>
                </a:effectLst>
                <a:latin typeface="Arial Rounded MT Bold" panose="020F0704030504030204" pitchFamily="34" charset="0"/>
              </a:rPr>
              <a:t>INSPECTION IDENTIFICATION                  STICKERS</a:t>
            </a:r>
          </a:p>
        </p:txBody>
      </p:sp>
      <p:sp>
        <p:nvSpPr>
          <p:cNvPr id="11" name="Content Placeholder 2"/>
          <p:cNvSpPr>
            <a:spLocks noGrp="1"/>
          </p:cNvSpPr>
          <p:nvPr>
            <p:ph idx="1"/>
          </p:nvPr>
        </p:nvSpPr>
        <p:spPr>
          <a:xfrm>
            <a:off x="434645" y="1905001"/>
            <a:ext cx="4468888" cy="4235598"/>
          </a:xfrm>
        </p:spPr>
        <p:txBody>
          <a:bodyPr anchor="ctr">
            <a:noAutofit/>
          </a:bodyPr>
          <a:lstStyle/>
          <a:p>
            <a:pPr>
              <a:buClr>
                <a:srgbClr val="4A82C3"/>
              </a:buClr>
              <a:buNone/>
            </a:pPr>
            <a:r>
              <a:rPr lang="en-US" sz="1800" dirty="0">
                <a:effectLst>
                  <a:outerShdw blurRad="38100" dist="38100" dir="2700000" algn="tl">
                    <a:srgbClr val="000000">
                      <a:alpha val="43137"/>
                    </a:srgbClr>
                  </a:outerShdw>
                </a:effectLst>
                <a:latin typeface="Arial Rounded MT Bold" panose="020F0704030504030204" pitchFamily="34" charset="0"/>
              </a:rPr>
              <a:t>It shall be a violation of this section for</a:t>
            </a:r>
          </a:p>
          <a:p>
            <a:pPr>
              <a:buClr>
                <a:srgbClr val="4A82C3"/>
              </a:buClr>
              <a:buNone/>
            </a:pPr>
            <a:r>
              <a:rPr lang="en-US" sz="1800" dirty="0">
                <a:effectLst>
                  <a:outerShdw blurRad="38100" dist="38100" dir="2700000" algn="tl">
                    <a:srgbClr val="000000">
                      <a:alpha val="43137"/>
                    </a:srgbClr>
                  </a:outerShdw>
                </a:effectLst>
                <a:latin typeface="Arial Rounded MT Bold" panose="020F0704030504030204" pitchFamily="34" charset="0"/>
              </a:rPr>
              <a:t>any person unless authorized by the</a:t>
            </a:r>
          </a:p>
          <a:p>
            <a:pPr>
              <a:buClr>
                <a:srgbClr val="4A82C3"/>
              </a:buClr>
              <a:buNone/>
            </a:pPr>
            <a:r>
              <a:rPr lang="en-US" sz="1800" dirty="0">
                <a:effectLst>
                  <a:outerShdw blurRad="38100" dist="38100" dir="2700000" algn="tl">
                    <a:srgbClr val="000000">
                      <a:alpha val="43137"/>
                    </a:srgbClr>
                  </a:outerShdw>
                </a:effectLst>
                <a:latin typeface="Arial Rounded MT Bold" panose="020F0704030504030204" pitchFamily="34" charset="0"/>
              </a:rPr>
              <a:t>Department, to remove, deface,</a:t>
            </a:r>
          </a:p>
          <a:p>
            <a:pPr>
              <a:buClr>
                <a:srgbClr val="4A82C3"/>
              </a:buClr>
              <a:buNone/>
            </a:pPr>
            <a:r>
              <a:rPr lang="en-US" sz="1800" dirty="0">
                <a:effectLst>
                  <a:outerShdw blurRad="38100" dist="38100" dir="2700000" algn="tl">
                    <a:srgbClr val="000000">
                      <a:alpha val="43137"/>
                    </a:srgbClr>
                  </a:outerShdw>
                </a:effectLst>
                <a:latin typeface="Arial Rounded MT Bold" panose="020F0704030504030204" pitchFamily="34" charset="0"/>
              </a:rPr>
              <a:t>conceal or in any way obliterate or</a:t>
            </a:r>
          </a:p>
          <a:p>
            <a:pPr>
              <a:buClr>
                <a:srgbClr val="4A82C3"/>
              </a:buClr>
              <a:buNone/>
            </a:pPr>
            <a:r>
              <a:rPr lang="en-US" sz="1800" dirty="0">
                <a:effectLst>
                  <a:outerShdw blurRad="38100" dist="38100" dir="2700000" algn="tl">
                    <a:srgbClr val="000000">
                      <a:alpha val="43137"/>
                    </a:srgbClr>
                  </a:outerShdw>
                </a:effectLst>
                <a:latin typeface="Arial Rounded MT Bold" panose="020F0704030504030204" pitchFamily="34" charset="0"/>
              </a:rPr>
              <a:t>change this official sticker after it has</a:t>
            </a:r>
          </a:p>
          <a:p>
            <a:pPr>
              <a:buClr>
                <a:srgbClr val="4A82C3"/>
              </a:buClr>
              <a:buNone/>
            </a:pPr>
            <a:r>
              <a:rPr lang="en-US" sz="1800" dirty="0">
                <a:effectLst>
                  <a:outerShdw blurRad="38100" dist="38100" dir="2700000" algn="tl">
                    <a:srgbClr val="000000">
                      <a:alpha val="43137"/>
                    </a:srgbClr>
                  </a:outerShdw>
                </a:effectLst>
                <a:latin typeface="Arial Rounded MT Bold" panose="020F0704030504030204" pitchFamily="34" charset="0"/>
              </a:rPr>
              <a:t>been affixed by an inspector.</a:t>
            </a:r>
            <a:endParaRPr lang="en-US" sz="1800" dirty="0">
              <a:effectLst>
                <a:outerShdw blurRad="38100" dist="38100" dir="2700000" algn="tl">
                  <a:srgbClr val="000000">
                    <a:alpha val="43137"/>
                  </a:srgbClr>
                </a:outerShdw>
              </a:effectLst>
            </a:endParaRPr>
          </a:p>
        </p:txBody>
      </p:sp>
      <p:pic>
        <p:nvPicPr>
          <p:cNvPr id="3" name="Picture 2" descr="Close up image of the Gas Pump Inspection Identification Stickers">
            <a:extLst>
              <a:ext uri="{FF2B5EF4-FFF2-40B4-BE49-F238E27FC236}">
                <a16:creationId xmlns:a16="http://schemas.microsoft.com/office/drawing/2014/main" id="{A8C73CCA-4435-A6FB-3DCC-69A34CDE9102}"/>
              </a:ext>
            </a:extLst>
          </p:cNvPr>
          <p:cNvPicPr>
            <a:picLocks noChangeAspect="1"/>
          </p:cNvPicPr>
          <p:nvPr/>
        </p:nvPicPr>
        <p:blipFill>
          <a:blip r:embed="rId3"/>
          <a:srcRect l="4357" r="2847" b="-1"/>
          <a:stretch/>
        </p:blipFill>
        <p:spPr>
          <a:xfrm>
            <a:off x="4903774" y="1383738"/>
            <a:ext cx="3696824" cy="4756870"/>
          </a:xfrm>
          <a:prstGeom prst="rect">
            <a:avLst/>
          </a:prstGeom>
        </p:spPr>
      </p:pic>
      <p:pic>
        <p:nvPicPr>
          <p:cNvPr id="5" name="Picture 2">
            <a:extLst>
              <a:ext uri="{FF2B5EF4-FFF2-40B4-BE49-F238E27FC236}">
                <a16:creationId xmlns:a16="http://schemas.microsoft.com/office/drawing/2014/main" id="{2BA148F4-D391-48DF-A9FB-98ED7F77CFDB}"/>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600598" y="6021800"/>
            <a:ext cx="543402" cy="655325"/>
          </a:xfrm>
          <a:prstGeom prst="rect">
            <a:avLst/>
          </a:prstGeom>
          <a:noFill/>
        </p:spPr>
      </p:pic>
    </p:spTree>
    <p:extLst>
      <p:ext uri="{BB962C8B-B14F-4D97-AF65-F5344CB8AC3E}">
        <p14:creationId xmlns:p14="http://schemas.microsoft.com/office/powerpoint/2010/main" val="28453473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33800" y="1233378"/>
            <a:ext cx="6553200" cy="2500422"/>
          </a:xfrm>
        </p:spPr>
        <p:txBody>
          <a:bodyPr vert="horz" lIns="91440" tIns="45720" rIns="91440" bIns="45720" rtlCol="0" anchor="b">
            <a:noAutofit/>
          </a:bodyPr>
          <a:lstStyle/>
          <a:p>
            <a:pPr>
              <a:lnSpc>
                <a:spcPct val="90000"/>
              </a:lnSpc>
            </a:pPr>
            <a:r>
              <a:rPr lang="en-US" sz="2800" b="1" dirty="0"/>
              <a:t>WHAT ARE MY RESPONSIBILITIES</a:t>
            </a:r>
            <a:br>
              <a:rPr lang="en-US" sz="2800" b="1" dirty="0"/>
            </a:br>
            <a:br>
              <a:rPr lang="en-US" sz="2800" b="1" dirty="0"/>
            </a:br>
            <a:r>
              <a:rPr lang="en-US" sz="2800" b="1" dirty="0"/>
              <a:t>AS A METER MECHANIC?</a:t>
            </a:r>
          </a:p>
        </p:txBody>
      </p:sp>
      <p:pic>
        <p:nvPicPr>
          <p:cNvPr id="5" name="Picture 4" descr="Clip art of a construction worker talking on the phone">
            <a:extLst>
              <a:ext uri="{FF2B5EF4-FFF2-40B4-BE49-F238E27FC236}">
                <a16:creationId xmlns:a16="http://schemas.microsoft.com/office/drawing/2014/main" id="{08D6EB43-1299-66F2-8A37-4F8E078AA413}"/>
              </a:ext>
            </a:extLst>
          </p:cNvPr>
          <p:cNvPicPr>
            <a:picLocks noChangeAspect="1"/>
          </p:cNvPicPr>
          <p:nvPr/>
        </p:nvPicPr>
        <p:blipFill>
          <a:blip r:embed="rId4"/>
          <a:srcRect l="17910" r="16736"/>
          <a:stretch/>
        </p:blipFill>
        <p:spPr>
          <a:xfrm>
            <a:off x="20" y="10"/>
            <a:ext cx="3657580" cy="6857990"/>
          </a:xfrm>
          <a:prstGeom prst="rect">
            <a:avLst/>
          </a:prstGeom>
        </p:spPr>
      </p:pic>
      <p:pic>
        <p:nvPicPr>
          <p:cNvPr id="3" name="Picture 2">
            <a:extLst>
              <a:ext uri="{FF2B5EF4-FFF2-40B4-BE49-F238E27FC236}">
                <a16:creationId xmlns:a16="http://schemas.microsoft.com/office/drawing/2014/main" id="{07A93AE5-A65C-4815-9E72-EC160419127B}"/>
              </a:ex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8305800" y="6019800"/>
            <a:ext cx="655325" cy="655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3000" r="-23000"/>
          </a:stretch>
        </a:blipFill>
        <a:effectLst/>
      </p:bgPr>
    </p:bg>
    <p:spTree>
      <p:nvGrpSpPr>
        <p:cNvPr id="1" name=""/>
        <p:cNvGrpSpPr/>
        <p:nvPr/>
      </p:nvGrpSpPr>
      <p:grpSpPr>
        <a:xfrm>
          <a:off x="0" y="0"/>
          <a:ext cx="0" cy="0"/>
          <a:chOff x="0" y="0"/>
          <a:chExt cx="0" cy="0"/>
        </a:xfrm>
      </p:grpSpPr>
      <p:sp>
        <p:nvSpPr>
          <p:cNvPr id="6" name="Content Placeholder 2"/>
          <p:cNvSpPr txBox="1">
            <a:spLocks/>
          </p:cNvSpPr>
          <p:nvPr/>
        </p:nvSpPr>
        <p:spPr>
          <a:xfrm>
            <a:off x="69850" y="4495800"/>
            <a:ext cx="9004300" cy="1841500"/>
          </a:xfrm>
          <a:prstGeom prst="rect">
            <a:avLst/>
          </a:prstGeom>
        </p:spPr>
        <p:txBody>
          <a:bodyPr vert="horz" lIns="91440" tIns="45720" rIns="91440" bIns="45720" rtlCol="0">
            <a:normAutofit/>
          </a:bodyPr>
          <a:lstStyle/>
          <a:p>
            <a:pPr marL="342900" marR="0" lvl="0" indent="-342900" algn="r" defTabSz="914400" rtl="0" eaLnBrk="1" fontAlgn="auto" latinLnBrk="0" hangingPunct="1">
              <a:lnSpc>
                <a:spcPct val="120000"/>
              </a:lnSpc>
              <a:spcBef>
                <a:spcPts val="0"/>
              </a:spcBef>
              <a:spcAft>
                <a:spcPts val="0"/>
              </a:spcAft>
              <a:buClrTx/>
              <a:buSzTx/>
              <a:buFontTx/>
              <a:buNone/>
              <a:tabLst/>
              <a:defRPr/>
            </a:pPr>
            <a:r>
              <a:rPr kumimoji="0" lang="en-US" sz="4600" b="0" i="0" u="none" strike="noStrike" kern="1200" cap="none" spc="0" normalizeH="0" baseline="0" noProof="0" dirty="0">
                <a:ln>
                  <a:noFill/>
                </a:ln>
                <a:solidFill>
                  <a:prstClr val="black"/>
                </a:solidFill>
                <a:effectLst/>
                <a:uLnTx/>
                <a:uFillTx/>
                <a:latin typeface="Calibri"/>
                <a:ea typeface="+mn-ea"/>
                <a:cs typeface="+mn-cs"/>
              </a:rPr>
              <a:t>					</a:t>
            </a:r>
            <a:endParaRPr kumimoji="0" lang="en-US" sz="24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endParaRPr>
          </a:p>
          <a:p>
            <a:pPr marL="342900" marR="0" lvl="0" indent="-342900" algn="r" defTabSz="914400" rtl="0" eaLnBrk="1" fontAlgn="auto" latinLnBrk="0" hangingPunct="1">
              <a:lnSpc>
                <a:spcPct val="12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  </a:t>
            </a:r>
            <a:endParaRPr kumimoji="0" lang="en-US" sz="30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endParaRPr>
          </a:p>
          <a:p>
            <a:pPr marL="342900" marR="0" lvl="0" indent="-342900" algn="r"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Rounded MT Bold" panose="020F0704030504030204" pitchFamily="34" charset="0"/>
                <a:ea typeface="+mn-ea"/>
                <a:cs typeface="+mn-cs"/>
              </a:rPr>
              <a:t>https://www.flrules.org/gateway/ChapterHome.asp?Chapter=5J-21</a:t>
            </a:r>
          </a:p>
        </p:txBody>
      </p:sp>
      <p:sp>
        <p:nvSpPr>
          <p:cNvPr id="2" name="Title 1"/>
          <p:cNvSpPr>
            <a:spLocks noGrp="1"/>
          </p:cNvSpPr>
          <p:nvPr>
            <p:ph type="title"/>
          </p:nvPr>
        </p:nvSpPr>
        <p:spPr>
          <a:xfrm>
            <a:off x="2133600" y="0"/>
            <a:ext cx="4876800" cy="914400"/>
          </a:xfrm>
        </p:spPr>
        <p:txBody>
          <a:bodyPr>
            <a:normAutofit/>
          </a:bodyPr>
          <a:lstStyle/>
          <a:p>
            <a:r>
              <a:rPr lang="en-US" sz="4800" dirty="0">
                <a:solidFill>
                  <a:srgbClr val="FFFFFF"/>
                </a:solidFill>
                <a:effectLst>
                  <a:outerShdw blurRad="50800" dist="38100" dir="13500000" algn="br" rotWithShape="0">
                    <a:prstClr val="black">
                      <a:alpha val="40000"/>
                    </a:prstClr>
                  </a:outerShdw>
                </a:effectLst>
                <a:latin typeface="Arial Rounded MT Bold" panose="020F0704030504030204" pitchFamily="34" charset="0"/>
              </a:rPr>
              <a:t>REGISTRATION</a:t>
            </a:r>
          </a:p>
        </p:txBody>
      </p:sp>
      <p:sp>
        <p:nvSpPr>
          <p:cNvPr id="4" name="Content Placeholder 2"/>
          <p:cNvSpPr txBox="1">
            <a:spLocks/>
          </p:cNvSpPr>
          <p:nvPr/>
        </p:nvSpPr>
        <p:spPr>
          <a:xfrm>
            <a:off x="2895600" y="1981200"/>
            <a:ext cx="5943600" cy="3644900"/>
          </a:xfrm>
          <a:prstGeom prst="rect">
            <a:avLst/>
          </a:prstGeom>
        </p:spPr>
        <p:txBody>
          <a:bodyPr vert="horz" lIns="91440" tIns="45720" rIns="91440" bIns="45720" rtlCol="0">
            <a:noAutofit/>
          </a:bodyPr>
          <a:lstStyle/>
          <a:p>
            <a:pPr marL="342900" marR="0" lvl="0" indent="-34290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Rounded MT Bold" panose="020F0704030504030204" pitchFamily="34" charset="0"/>
                <a:ea typeface="+mn-ea"/>
                <a:cs typeface="+mn-cs"/>
              </a:rPr>
              <a:t>All persons or service agencies that repair or install petroleum fuel measuring devices must register.</a:t>
            </a:r>
          </a:p>
          <a:p>
            <a:pPr marL="342900" marR="0" lvl="0" indent="-34290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 </a:t>
            </a:r>
            <a:r>
              <a:rPr kumimoji="0" lang="en-US" sz="2400" b="0" i="1"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Rule 5J-21.005(4) F.A.C.</a:t>
            </a:r>
            <a:r>
              <a:rPr kumimoji="0" lang="en-US" sz="24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Rounded MT Bold" panose="020F0704030504030204" pitchFamily="34" charset="0"/>
                <a:ea typeface="+mn-ea"/>
                <a:cs typeface="+mn-cs"/>
              </a:rPr>
              <a:t> </a:t>
            </a:r>
            <a:endParaRPr kumimoji="0" lang="en-US"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Rounded MT Bold" panose="020F0704030504030204" pitchFamily="34" charset="0"/>
              <a:ea typeface="+mn-ea"/>
              <a:cs typeface="+mn-cs"/>
            </a:endParaRPr>
          </a:p>
        </p:txBody>
      </p:sp>
      <p:sp>
        <p:nvSpPr>
          <p:cNvPr id="10" name="Title 1"/>
          <p:cNvSpPr txBox="1">
            <a:spLocks/>
          </p:cNvSpPr>
          <p:nvPr/>
        </p:nvSpPr>
        <p:spPr>
          <a:xfrm>
            <a:off x="2743200" y="914400"/>
            <a:ext cx="6248400" cy="11811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rial Rounded MT Bold" panose="020F0704030504030204" pitchFamily="34" charset="0"/>
                <a:ea typeface="+mj-ea"/>
                <a:cs typeface="+mj-cs"/>
              </a:rPr>
              <a:t>Who must register?</a:t>
            </a:r>
          </a:p>
        </p:txBody>
      </p:sp>
      <p:pic>
        <p:nvPicPr>
          <p:cNvPr id="7" name="Picture 2">
            <a:extLst>
              <a:ext uri="{FF2B5EF4-FFF2-40B4-BE49-F238E27FC236}">
                <a16:creationId xmlns:a16="http://schemas.microsoft.com/office/drawing/2014/main" id="{7EC4B4B8-ACA0-4F53-BA3E-7D7CF014DA2C}"/>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456925" y="6151875"/>
            <a:ext cx="655325" cy="655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 calcmode="lin" valueType="num">
                                      <p:cBhvr>
                                        <p:cTn id="13" dur="500" fill="hold"/>
                                        <p:tgtEl>
                                          <p:spTgt spid="10"/>
                                        </p:tgtEl>
                                        <p:attrNameLst>
                                          <p:attrName>style.rotation</p:attrName>
                                        </p:attrNameLst>
                                      </p:cBhvr>
                                      <p:tavLst>
                                        <p:tav tm="0">
                                          <p:val>
                                            <p:fltVal val="90"/>
                                          </p:val>
                                        </p:tav>
                                        <p:tav tm="100000">
                                          <p:val>
                                            <p:fltVal val="0"/>
                                          </p:val>
                                        </p:tav>
                                      </p:tavLst>
                                    </p:anim>
                                    <p:animEffect transition="in" filter="fade">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iterate type="wd">
                                    <p:tmPct val="0"/>
                                  </p:iterate>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right)">
                                      <p:cBhvr>
                                        <p:cTn id="2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P spid="4"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Title 1"/>
          <p:cNvSpPr>
            <a:spLocks noGrp="1"/>
          </p:cNvSpPr>
          <p:nvPr>
            <p:ph type="title"/>
          </p:nvPr>
        </p:nvSpPr>
        <p:spPr>
          <a:xfrm>
            <a:off x="1752600" y="-923925"/>
            <a:ext cx="5867400" cy="914400"/>
          </a:xfrm>
        </p:spPr>
        <p:txBody>
          <a:bodyPr>
            <a:normAutofit fontScale="90000"/>
          </a:bodyPr>
          <a:lstStyle/>
          <a:p>
            <a:r>
              <a:rPr lang="en-US" sz="5400" dirty="0">
                <a:solidFill>
                  <a:srgbClr val="00B050"/>
                </a:solidFill>
                <a:effectLst>
                  <a:outerShdw blurRad="50800" dist="38100" dir="13500000" algn="br" rotWithShape="0">
                    <a:prstClr val="black">
                      <a:alpha val="40000"/>
                    </a:prstClr>
                  </a:outerShdw>
                </a:effectLst>
                <a:latin typeface="Arial Rounded MT Bold" panose="020F0704030504030204" pitchFamily="34" charset="0"/>
              </a:rPr>
              <a:t> REGISTRATION 2</a:t>
            </a:r>
          </a:p>
        </p:txBody>
      </p:sp>
      <p:sp>
        <p:nvSpPr>
          <p:cNvPr id="12" name="Title 1"/>
          <p:cNvSpPr txBox="1">
            <a:spLocks/>
          </p:cNvSpPr>
          <p:nvPr/>
        </p:nvSpPr>
        <p:spPr>
          <a:xfrm>
            <a:off x="0" y="958850"/>
            <a:ext cx="9144000" cy="1371600"/>
          </a:xfrm>
          <a:prstGeom prst="rect">
            <a:avLst/>
          </a:prstGeom>
        </p:spPr>
        <p:txBody>
          <a:bodyPr vert="horz" lIns="91440" tIns="45720" rIns="91440" bIns="45720" rtlCol="0" anchor="ctr">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Rounded MT Bold" panose="020F0704030504030204" pitchFamily="34" charset="0"/>
                <a:ea typeface="+mj-ea"/>
                <a:cs typeface="+mj-cs"/>
              </a:rPr>
              <a:t>Where, When, &amp; How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Rounded MT Bold" panose="020F0704030504030204" pitchFamily="34" charset="0"/>
                <a:ea typeface="+mj-ea"/>
                <a:cs typeface="+mj-cs"/>
              </a:rPr>
              <a:t>do I register?</a:t>
            </a:r>
          </a:p>
        </p:txBody>
      </p:sp>
      <p:grpSp>
        <p:nvGrpSpPr>
          <p:cNvPr id="4" name="Group 3" descr="Man thinking sitting on a question mark and a push button with text &quot;Click her to register&quot; on it.">
            <a:extLst>
              <a:ext uri="{FF2B5EF4-FFF2-40B4-BE49-F238E27FC236}">
                <a16:creationId xmlns:a16="http://schemas.microsoft.com/office/drawing/2014/main" id="{9304250A-597D-FD27-FEC3-87F190B58809}"/>
              </a:ext>
            </a:extLst>
          </p:cNvPr>
          <p:cNvGrpSpPr/>
          <p:nvPr/>
        </p:nvGrpSpPr>
        <p:grpSpPr>
          <a:xfrm>
            <a:off x="164306" y="2272798"/>
            <a:ext cx="7672388" cy="4296471"/>
            <a:chOff x="164306" y="2272798"/>
            <a:chExt cx="7672388" cy="4296471"/>
          </a:xfrm>
        </p:grpSpPr>
        <p:pic>
          <p:nvPicPr>
            <p:cNvPr id="15" name="Picture 14" descr="A push button with text click her to register on i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5706" y="2272798"/>
              <a:ext cx="4090988" cy="4296471"/>
            </a:xfrm>
            <a:prstGeom prst="rect">
              <a:avLst/>
            </a:prstGeom>
          </p:spPr>
        </p:pic>
        <p:pic>
          <p:nvPicPr>
            <p:cNvPr id="3" name="Picture 2" descr="Art of man sitting on question mark thinking about something">
              <a:extLst>
                <a:ext uri="{FF2B5EF4-FFF2-40B4-BE49-F238E27FC236}">
                  <a16:creationId xmlns:a16="http://schemas.microsoft.com/office/drawing/2014/main" id="{0CDBA2AB-C95E-537F-364D-7A73EFEC432A}"/>
                </a:ext>
              </a:extLst>
            </p:cNvPr>
            <p:cNvPicPr>
              <a:picLocks noChangeAspect="1"/>
            </p:cNvPicPr>
            <p:nvPr/>
          </p:nvPicPr>
          <p:blipFill>
            <a:blip r:embed="rId4"/>
            <a:stretch>
              <a:fillRect/>
            </a:stretch>
          </p:blipFill>
          <p:spPr>
            <a:xfrm>
              <a:off x="164306" y="2374901"/>
              <a:ext cx="2286000" cy="3416300"/>
            </a:xfrm>
            <a:prstGeom prst="rect">
              <a:avLst/>
            </a:prstGeom>
          </p:spPr>
        </p:pic>
      </p:grpSp>
      <p:sp>
        <p:nvSpPr>
          <p:cNvPr id="14" name="Content Placeholder 2"/>
          <p:cNvSpPr txBox="1">
            <a:spLocks/>
          </p:cNvSpPr>
          <p:nvPr/>
        </p:nvSpPr>
        <p:spPr>
          <a:xfrm>
            <a:off x="2438400" y="2759848"/>
            <a:ext cx="6248400" cy="4470400"/>
          </a:xfrm>
          <a:prstGeom prst="rect">
            <a:avLst/>
          </a:prstGeom>
        </p:spPr>
        <p:txBody>
          <a:bodyPr vert="horz" lIns="91440" tIns="45720" rIns="91440" bIns="45720" rtlCol="0">
            <a:noAutofit/>
          </a:bodyPr>
          <a:lstStyle/>
          <a:p>
            <a:pPr marL="342900" marR="0" lvl="0" indent="-342900" algn="just" defTabSz="914400" rtl="0" eaLnBrk="1" fontAlgn="auto" latinLnBrk="0" hangingPunct="1">
              <a:lnSpc>
                <a:spcPct val="100000"/>
              </a:lnSpc>
              <a:spcBef>
                <a:spcPts val="0"/>
              </a:spcBef>
              <a:spcAft>
                <a:spcPts val="0"/>
              </a:spcAft>
              <a:buClrTx/>
              <a:buSzTx/>
              <a:buFontTx/>
              <a:buNone/>
              <a:tabLst/>
              <a:defRPr/>
            </a:pPr>
            <a:r>
              <a:rPr kumimoji="0" lang="en-US" sz="27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Rounded MT Bold" panose="020F0704030504030204" pitchFamily="34" charset="0"/>
              </a:rPr>
              <a:t>Meter Mechanics must register (or re-register) </a:t>
            </a:r>
            <a:r>
              <a:rPr kumimoji="0" lang="en-US" sz="27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Rounded MT Bold" panose="020F0704030504030204" pitchFamily="34" charset="0"/>
              </a:rPr>
              <a:t>annually</a:t>
            </a:r>
            <a:r>
              <a:rPr kumimoji="0" lang="en-US" sz="27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Rounded MT Bold" panose="020F0704030504030204" pitchFamily="34" charset="0"/>
              </a:rPr>
              <a:t> with the </a:t>
            </a:r>
            <a:r>
              <a:rPr lang="en-US" sz="2700" dirty="0">
                <a:solidFill>
                  <a:prstClr val="black"/>
                </a:solidFill>
                <a:effectLst>
                  <a:outerShdw blurRad="38100" dist="38100" dir="2700000" algn="tl">
                    <a:srgbClr val="000000">
                      <a:alpha val="43137"/>
                    </a:srgbClr>
                  </a:outerShdw>
                </a:effectLst>
                <a:latin typeface="Arial Rounded MT Bold" panose="020F0704030504030204" pitchFamily="34" charset="0"/>
              </a:rPr>
              <a:t>Department by submitting the registration form and r</a:t>
            </a:r>
            <a:r>
              <a:rPr kumimoji="0" lang="en-US" sz="2700" b="0"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Arial Rounded MT Bold" panose="020F0704030504030204" pitchFamily="34" charset="0"/>
              </a:rPr>
              <a:t>eview</a:t>
            </a:r>
            <a:r>
              <a:rPr kumimoji="0" lang="en-US" sz="27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Rounded MT Bold" panose="020F0704030504030204" pitchFamily="34" charset="0"/>
              </a:rPr>
              <a:t> current rules and regulations. </a:t>
            </a:r>
          </a:p>
        </p:txBody>
      </p:sp>
      <p:pic>
        <p:nvPicPr>
          <p:cNvPr id="8" name="Picture 2">
            <a:extLst>
              <a:ext uri="{FF2B5EF4-FFF2-40B4-BE49-F238E27FC236}">
                <a16:creationId xmlns:a16="http://schemas.microsoft.com/office/drawing/2014/main" id="{53CEB960-6156-464D-8CD7-860ED8BA7A9F}"/>
              </a:ex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8359137" y="6055498"/>
            <a:ext cx="655325" cy="655325"/>
          </a:xfrm>
          <a:prstGeom prst="rect">
            <a:avLst/>
          </a:prstGeom>
          <a:noFill/>
        </p:spPr>
      </p:pic>
      <p:sp>
        <p:nvSpPr>
          <p:cNvPr id="2" name="Title 1">
            <a:extLst>
              <a:ext uri="{FF2B5EF4-FFF2-40B4-BE49-F238E27FC236}">
                <a16:creationId xmlns:a16="http://schemas.microsoft.com/office/drawing/2014/main" id="{3D27F8AE-3A2A-6D7A-7D79-1E0661FDCEFF}"/>
              </a:ext>
              <a:ext uri="{C183D7F6-B498-43B3-948B-1728B52AA6E4}">
                <adec:decorative xmlns:adec="http://schemas.microsoft.com/office/drawing/2017/decorative" val="1"/>
              </a:ext>
            </a:extLst>
          </p:cNvPr>
          <p:cNvSpPr txBox="1">
            <a:spLocks/>
          </p:cNvSpPr>
          <p:nvPr/>
        </p:nvSpPr>
        <p:spPr>
          <a:xfrm>
            <a:off x="1984549" y="72252"/>
            <a:ext cx="5334000" cy="914400"/>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a:solidFill>
                  <a:srgbClr val="00B050"/>
                </a:solidFill>
                <a:effectLst>
                  <a:outerShdw blurRad="50800" dist="38100" dir="13500000" algn="br" rotWithShape="0">
                    <a:prstClr val="black">
                      <a:alpha val="40000"/>
                    </a:prstClr>
                  </a:outerShdw>
                </a:effectLst>
                <a:latin typeface="Arial Rounded MT Bold" panose="020F0704030504030204" pitchFamily="34" charset="0"/>
              </a:rPr>
              <a:t> REGISTRATION</a:t>
            </a:r>
            <a:endParaRPr lang="en-US" sz="5400" dirty="0">
              <a:solidFill>
                <a:srgbClr val="00B050"/>
              </a:solidFill>
              <a:effectLst>
                <a:outerShdw blurRad="50800" dist="38100" dir="13500000" algn="br" rotWithShape="0">
                  <a:prstClr val="black">
                    <a:alpha val="40000"/>
                  </a:prstClr>
                </a:outerShdw>
              </a:effectLst>
              <a:latin typeface="Arial Rounded MT Bold" panose="020F0704030504030204" pitchFamily="34" charset="0"/>
            </a:endParaRPr>
          </a:p>
        </p:txBody>
      </p:sp>
      <p:sp>
        <p:nvSpPr>
          <p:cNvPr id="13" name="Content Placeholder 2">
            <a:extLst>
              <a:ext uri="{C183D7F6-B498-43B3-948B-1728B52AA6E4}">
                <adec:decorative xmlns:adec="http://schemas.microsoft.com/office/drawing/2017/decorative" val="1"/>
              </a:ext>
            </a:extLst>
          </p:cNvPr>
          <p:cNvSpPr txBox="1">
            <a:spLocks/>
          </p:cNvSpPr>
          <p:nvPr/>
        </p:nvSpPr>
        <p:spPr>
          <a:xfrm>
            <a:off x="2895600" y="1981200"/>
            <a:ext cx="5943600" cy="3644900"/>
          </a:xfrm>
          <a:prstGeom prst="rect">
            <a:avLst/>
          </a:prstGeom>
        </p:spPr>
        <p:txBody>
          <a:bodyPr vert="horz" lIns="91440" tIns="45720" rIns="91440" bIns="45720" rtlCol="0">
            <a:noAutofit/>
          </a:bodyPr>
          <a:lstStyle/>
          <a:p>
            <a:pPr marL="342900" marR="0" lvl="0" indent="-342900" algn="ctr" defTabSz="914400" rtl="0" eaLnBrk="1" fontAlgn="auto" latinLnBrk="0" hangingPunct="1">
              <a:lnSpc>
                <a:spcPct val="100000"/>
              </a:lnSpc>
              <a:spcBef>
                <a:spcPts val="0"/>
              </a:spcBef>
              <a:spcAft>
                <a:spcPts val="0"/>
              </a:spcAft>
              <a:buClrTx/>
              <a:buSzTx/>
              <a:buFontTx/>
              <a:buNone/>
              <a:tabLst/>
              <a:defRPr/>
            </a:pPr>
            <a:endParaRPr kumimoji="0" lang="en-US"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Rounded MT Bold" panose="020F0704030504030204" pitchFamily="34" charset="0"/>
              <a:ea typeface="+mn-ea"/>
              <a:cs typeface="+mn-cs"/>
            </a:endParaRPr>
          </a:p>
        </p:txBody>
      </p:sp>
    </p:spTree>
    <p:extLst>
      <p:ext uri="{BB962C8B-B14F-4D97-AF65-F5344CB8AC3E}">
        <p14:creationId xmlns:p14="http://schemas.microsoft.com/office/powerpoint/2010/main" val="37181542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style.rotation</p:attrName>
                                        </p:attrNameLst>
                                      </p:cBhvr>
                                      <p:tavLst>
                                        <p:tav tm="0">
                                          <p:val>
                                            <p:fltVal val="90"/>
                                          </p:val>
                                        </p:tav>
                                        <p:tav tm="100000">
                                          <p:val>
                                            <p:fltVal val="0"/>
                                          </p:val>
                                        </p:tav>
                                      </p:tavLst>
                                    </p:anim>
                                    <p:animEffect transition="in" filter="fade">
                                      <p:cBhvr>
                                        <p:cTn id="10" dur="500"/>
                                        <p:tgtEl>
                                          <p:spTgt spid="12"/>
                                        </p:tgtEl>
                                      </p:cBhvr>
                                    </p:animEffect>
                                  </p:childTnLst>
                                </p:cTn>
                              </p:par>
                              <p:par>
                                <p:cTn id="11" presetID="22" presetClass="entr" presetSubtype="8" fill="hold" grpId="0" nodeType="withEffect" nodePh="1">
                                  <p:stCondLst>
                                    <p:cond delay="0"/>
                                  </p:stCondLst>
                                  <p:endCondLst>
                                    <p:cond evt="begin" delay="0">
                                      <p:tn val="11"/>
                                    </p:cond>
                                  </p:endCondLst>
                                  <p:iterate type="wd">
                                    <p:tmPct val="0"/>
                                  </p:iterate>
                                  <p:childTnLst>
                                    <p:set>
                                      <p:cBhvr>
                                        <p:cTn id="12" dur="1" fill="hold">
                                          <p:stCondLst>
                                            <p:cond delay="0"/>
                                          </p:stCondLst>
                                        </p:cTn>
                                        <p:tgtEl>
                                          <p:spTgt spid="13"/>
                                        </p:tgtEl>
                                        <p:attrNameLst>
                                          <p:attrName>style.visibility</p:attrName>
                                        </p:attrNameLst>
                                      </p:cBhvr>
                                      <p:to>
                                        <p:strVal val="visible"/>
                                      </p:to>
                                    </p:set>
                                    <p:animEffect transition="in" filter="wipe(left)">
                                      <p:cBhvr>
                                        <p:cTn id="13" dur="500"/>
                                        <p:tgtEl>
                                          <p:spTgt spid="13"/>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Title 1"/>
          <p:cNvSpPr>
            <a:spLocks noGrp="1"/>
          </p:cNvSpPr>
          <p:nvPr>
            <p:ph type="title"/>
          </p:nvPr>
        </p:nvSpPr>
        <p:spPr>
          <a:xfrm>
            <a:off x="1676400" y="-960390"/>
            <a:ext cx="5943600" cy="914400"/>
          </a:xfrm>
        </p:spPr>
        <p:txBody>
          <a:bodyPr>
            <a:normAutofit fontScale="90000"/>
          </a:bodyPr>
          <a:lstStyle/>
          <a:p>
            <a:r>
              <a:rPr lang="en-US" sz="5400" dirty="0">
                <a:solidFill>
                  <a:srgbClr val="00B050"/>
                </a:solidFill>
                <a:effectLst>
                  <a:outerShdw blurRad="50800" dist="38100" dir="13500000" algn="br" rotWithShape="0">
                    <a:prstClr val="black">
                      <a:alpha val="40000"/>
                    </a:prstClr>
                  </a:outerShdw>
                </a:effectLst>
                <a:latin typeface="Arial Rounded MT Bold" panose="020F0704030504030204" pitchFamily="34" charset="0"/>
              </a:rPr>
              <a:t>REGISTRATION 3 </a:t>
            </a:r>
          </a:p>
        </p:txBody>
      </p:sp>
      <p:sp>
        <p:nvSpPr>
          <p:cNvPr id="13" name="Content Placeholder 2">
            <a:extLst>
              <a:ext uri="{C183D7F6-B498-43B3-948B-1728B52AA6E4}">
                <adec:decorative xmlns:adec="http://schemas.microsoft.com/office/drawing/2017/decorative" val="1"/>
              </a:ext>
            </a:extLst>
          </p:cNvPr>
          <p:cNvSpPr txBox="1">
            <a:spLocks/>
          </p:cNvSpPr>
          <p:nvPr/>
        </p:nvSpPr>
        <p:spPr>
          <a:xfrm>
            <a:off x="2895600" y="1981200"/>
            <a:ext cx="5943600" cy="3644900"/>
          </a:xfrm>
          <a:prstGeom prst="rect">
            <a:avLst/>
          </a:prstGeom>
        </p:spPr>
        <p:txBody>
          <a:bodyPr vert="horz" lIns="91440" tIns="45720" rIns="91440" bIns="45720" rtlCol="0">
            <a:noAutofit/>
          </a:bodyPr>
          <a:lstStyle/>
          <a:p>
            <a:pPr marL="342900" marR="0" lvl="0" indent="-342900" algn="ctr" defTabSz="914400" rtl="0" eaLnBrk="1" fontAlgn="auto" latinLnBrk="0" hangingPunct="1">
              <a:lnSpc>
                <a:spcPct val="100000"/>
              </a:lnSpc>
              <a:spcBef>
                <a:spcPts val="0"/>
              </a:spcBef>
              <a:spcAft>
                <a:spcPts val="0"/>
              </a:spcAft>
              <a:buClrTx/>
              <a:buSzTx/>
              <a:buFontTx/>
              <a:buNone/>
              <a:tabLst/>
              <a:defRPr/>
            </a:pPr>
            <a:endParaRPr kumimoji="0" lang="en-US" sz="36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Rounded MT Bold" panose="020F0704030504030204" pitchFamily="34" charset="0"/>
              <a:ea typeface="+mn-ea"/>
              <a:cs typeface="+mn-cs"/>
            </a:endParaRPr>
          </a:p>
        </p:txBody>
      </p:sp>
      <p:pic>
        <p:nvPicPr>
          <p:cNvPr id="6" name="Picture 5" descr="Yes Arro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8104" y="3526767"/>
            <a:ext cx="5334000" cy="2654300"/>
          </a:xfrm>
          <a:prstGeom prst="rect">
            <a:avLst/>
          </a:prstGeom>
        </p:spPr>
      </p:pic>
      <p:sp>
        <p:nvSpPr>
          <p:cNvPr id="12" name="Title 1"/>
          <p:cNvSpPr txBox="1">
            <a:spLocks/>
          </p:cNvSpPr>
          <p:nvPr/>
        </p:nvSpPr>
        <p:spPr>
          <a:xfrm>
            <a:off x="0" y="322489"/>
            <a:ext cx="9207500" cy="359047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Arial Rounded MT Bold" panose="020F0704030504030204" pitchFamily="34" charset="0"/>
                <a:ea typeface="+mj-ea"/>
                <a:cs typeface="+mj-cs"/>
              </a:rPr>
              <a:t>Are there any requirements for registration?</a:t>
            </a:r>
          </a:p>
        </p:txBody>
      </p:sp>
      <p:pic>
        <p:nvPicPr>
          <p:cNvPr id="7" name="Picture 2">
            <a:extLst>
              <a:ext uri="{FF2B5EF4-FFF2-40B4-BE49-F238E27FC236}">
                <a16:creationId xmlns:a16="http://schemas.microsoft.com/office/drawing/2014/main" id="{4E7FB1E6-53B1-4C70-B709-89B7D4EA4C7F}"/>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183875" y="5999475"/>
            <a:ext cx="655325" cy="655325"/>
          </a:xfrm>
          <a:prstGeom prst="rect">
            <a:avLst/>
          </a:prstGeom>
          <a:noFill/>
        </p:spPr>
      </p:pic>
      <p:pic>
        <p:nvPicPr>
          <p:cNvPr id="4" name="Picture 3" descr="Art of clipboard with a checklist">
            <a:extLst>
              <a:ext uri="{FF2B5EF4-FFF2-40B4-BE49-F238E27FC236}">
                <a16:creationId xmlns:a16="http://schemas.microsoft.com/office/drawing/2014/main" id="{F558896A-6F62-2731-67AD-F4A061AF92E5}"/>
              </a:ext>
            </a:extLst>
          </p:cNvPr>
          <p:cNvPicPr>
            <a:picLocks noChangeAspect="1"/>
          </p:cNvPicPr>
          <p:nvPr/>
        </p:nvPicPr>
        <p:blipFill>
          <a:blip r:embed="rId5"/>
          <a:stretch>
            <a:fillRect/>
          </a:stretch>
        </p:blipFill>
        <p:spPr>
          <a:xfrm>
            <a:off x="-62274" y="3526767"/>
            <a:ext cx="3172078" cy="3200400"/>
          </a:xfrm>
          <a:prstGeom prst="rect">
            <a:avLst/>
          </a:prstGeom>
        </p:spPr>
      </p:pic>
      <p:sp>
        <p:nvSpPr>
          <p:cNvPr id="2" name="Title 1">
            <a:extLst>
              <a:ext uri="{FF2B5EF4-FFF2-40B4-BE49-F238E27FC236}">
                <a16:creationId xmlns:a16="http://schemas.microsoft.com/office/drawing/2014/main" id="{F81632D1-AC88-9DEE-9CCF-CA33EECB3647}"/>
              </a:ext>
            </a:extLst>
          </p:cNvPr>
          <p:cNvSpPr txBox="1">
            <a:spLocks/>
          </p:cNvSpPr>
          <p:nvPr/>
        </p:nvSpPr>
        <p:spPr>
          <a:xfrm>
            <a:off x="1981200" y="0"/>
            <a:ext cx="5334000" cy="91440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dirty="0">
                <a:solidFill>
                  <a:srgbClr val="00B050"/>
                </a:solidFill>
                <a:effectLst>
                  <a:outerShdw blurRad="50800" dist="38100" dir="13500000" algn="br" rotWithShape="0">
                    <a:prstClr val="black">
                      <a:alpha val="40000"/>
                    </a:prstClr>
                  </a:outerShdw>
                </a:effectLst>
                <a:latin typeface="Arial Rounded MT Bold" panose="020F0704030504030204" pitchFamily="34" charset="0"/>
              </a:rPr>
              <a:t>REGISTRATION </a:t>
            </a:r>
          </a:p>
        </p:txBody>
      </p:sp>
    </p:spTree>
    <p:extLst>
      <p:ext uri="{BB962C8B-B14F-4D97-AF65-F5344CB8AC3E}">
        <p14:creationId xmlns:p14="http://schemas.microsoft.com/office/powerpoint/2010/main" val="23881628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style.rotation</p:attrName>
                                        </p:attrNameLst>
                                      </p:cBhvr>
                                      <p:tavLst>
                                        <p:tav tm="0">
                                          <p:val>
                                            <p:fltVal val="90"/>
                                          </p:val>
                                        </p:tav>
                                        <p:tav tm="100000">
                                          <p:val>
                                            <p:fltVal val="0"/>
                                          </p:val>
                                        </p:tav>
                                      </p:tavLst>
                                    </p:anim>
                                    <p:animEffect transition="in" filter="fade">
                                      <p:cBhvr>
                                        <p:cTn id="10" dur="500"/>
                                        <p:tgtEl>
                                          <p:spTgt spid="12"/>
                                        </p:tgtEl>
                                      </p:cBhvr>
                                    </p:animEffect>
                                  </p:childTnLst>
                                </p:cTn>
                              </p:par>
                            </p:childTnLst>
                          </p:cTn>
                        </p:par>
                        <p:par>
                          <p:cTn id="11" fill="hold">
                            <p:stCondLst>
                              <p:cond delay="500"/>
                            </p:stCondLst>
                            <p:childTnLst>
                              <p:par>
                                <p:cTn id="12" presetID="22" presetClass="entr" presetSubtype="8" fill="hold" grpId="0" nodeType="afterEffect" nodePh="1">
                                  <p:stCondLst>
                                    <p:cond delay="500"/>
                                  </p:stCondLst>
                                  <p:endCondLst>
                                    <p:cond evt="begin" delay="0">
                                      <p:tn val="12"/>
                                    </p:cond>
                                  </p:endCondLst>
                                  <p:iterate type="wd">
                                    <p:tmPct val="0"/>
                                  </p:iterate>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02E7C-438C-2FFA-022D-1D337A77BBCA}"/>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solidFill>
                  <a:srgbClr val="0000FF"/>
                </a:solidFill>
                <a:effectLst>
                  <a:outerShdw blurRad="50800" dist="38100" dir="13500000" algn="br" rotWithShape="0">
                    <a:prstClr val="black">
                      <a:alpha val="40000"/>
                    </a:prstClr>
                  </a:outerShdw>
                </a:effectLst>
                <a:latin typeface="Arial Rounded MT Bold" panose="020F0704030504030204" pitchFamily="34" charset="0"/>
              </a:rPr>
              <a:t>REGISTRATION REQUIREMENTS</a:t>
            </a:r>
            <a:endParaRPr lang="en-US" dirty="0"/>
          </a:p>
        </p:txBody>
      </p:sp>
      <p:sp>
        <p:nvSpPr>
          <p:cNvPr id="3" name="Content Placeholder 2"/>
          <p:cNvSpPr>
            <a:spLocks noGrp="1"/>
          </p:cNvSpPr>
          <p:nvPr>
            <p:ph idx="1"/>
          </p:nvPr>
        </p:nvSpPr>
        <p:spPr>
          <a:xfrm>
            <a:off x="1828800" y="1434548"/>
            <a:ext cx="5486400" cy="1981200"/>
          </a:xfrm>
        </p:spPr>
        <p:txBody>
          <a:bodyPr>
            <a:noAutofit/>
          </a:bodyPr>
          <a:lstStyle/>
          <a:p>
            <a:pPr marL="457200" indent="-457200" algn="just">
              <a:buAutoNum type="arabicParenR"/>
            </a:pPr>
            <a:r>
              <a:rPr lang="en-US" sz="2400" dirty="0">
                <a:effectLst>
                  <a:outerShdw blurRad="38100" dist="38100" dir="2700000" algn="tl">
                    <a:srgbClr val="000000">
                      <a:alpha val="43137"/>
                    </a:srgbClr>
                  </a:outerShdw>
                </a:effectLst>
                <a:latin typeface="Arial Rounded MT Bold" panose="020F0704030504030204" pitchFamily="34" charset="0"/>
              </a:rPr>
              <a:t>Annually apply with FDACS and </a:t>
            </a:r>
            <a:r>
              <a:rPr lang="en-US" sz="2400" dirty="0">
                <a:solidFill>
                  <a:srgbClr val="0070C0"/>
                </a:solidFill>
                <a:effectLst>
                  <a:outerShdw blurRad="38100" dist="38100" dir="2700000" algn="tl">
                    <a:srgbClr val="000000">
                      <a:alpha val="43137"/>
                    </a:srgbClr>
                  </a:outerShdw>
                </a:effectLst>
                <a:latin typeface="Arial Rounded MT Bold" panose="020F0704030504030204" pitchFamily="34" charset="0"/>
              </a:rPr>
              <a:t>review the annual meter mechanic presentation</a:t>
            </a:r>
            <a:r>
              <a:rPr lang="en-US" sz="2400" dirty="0">
                <a:effectLst>
                  <a:outerShdw blurRad="38100" dist="38100" dir="2700000" algn="tl">
                    <a:srgbClr val="000000">
                      <a:alpha val="43137"/>
                    </a:srgbClr>
                  </a:outerShdw>
                </a:effectLst>
                <a:latin typeface="Arial Rounded MT Bold" panose="020F0704030504030204" pitchFamily="34" charset="0"/>
              </a:rPr>
              <a:t>. </a:t>
            </a:r>
          </a:p>
        </p:txBody>
      </p:sp>
      <p:sp>
        <p:nvSpPr>
          <p:cNvPr id="7" name="Title 1">
            <a:extLst>
              <a:ext uri="{C183D7F6-B498-43B3-948B-1728B52AA6E4}">
                <adec:decorative xmlns:adec="http://schemas.microsoft.com/office/drawing/2017/decorative" val="1"/>
              </a:ext>
            </a:extLst>
          </p:cNvPr>
          <p:cNvSpPr txBox="1">
            <a:spLocks/>
          </p:cNvSpPr>
          <p:nvPr/>
        </p:nvSpPr>
        <p:spPr>
          <a:xfrm>
            <a:off x="228600" y="152400"/>
            <a:ext cx="8686800" cy="609600"/>
          </a:xfrm>
          <a:prstGeom prst="rect">
            <a:avLst/>
          </a:prstGeom>
          <a:solidFill>
            <a:schemeClr val="bg1">
              <a:lumMod val="85000"/>
              <a:alpha val="80000"/>
            </a:schemeClr>
          </a:solidFill>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0000FF"/>
                </a:solidFill>
                <a:effectLst>
                  <a:outerShdw blurRad="50800" dist="38100" dir="13500000" algn="br" rotWithShape="0">
                    <a:prstClr val="black">
                      <a:alpha val="40000"/>
                    </a:prstClr>
                  </a:outerShdw>
                </a:effectLst>
                <a:uLnTx/>
                <a:uFillTx/>
                <a:latin typeface="Arial Rounded MT Bold" panose="020F0704030504030204" pitchFamily="34" charset="0"/>
                <a:ea typeface="+mj-ea"/>
                <a:cs typeface="+mj-cs"/>
              </a:rPr>
              <a:t>REGISTRATION REQUIREMENTS</a:t>
            </a:r>
          </a:p>
        </p:txBody>
      </p:sp>
      <p:pic>
        <p:nvPicPr>
          <p:cNvPr id="4" name="Picture 2">
            <a:extLst>
              <a:ext uri="{FF2B5EF4-FFF2-40B4-BE49-F238E27FC236}">
                <a16:creationId xmlns:a16="http://schemas.microsoft.com/office/drawing/2014/main" id="{1EB402BE-5248-4057-B106-D4781D977344}"/>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260075" y="6050275"/>
            <a:ext cx="655325" cy="655325"/>
          </a:xfrm>
          <a:prstGeom prst="rect">
            <a:avLst/>
          </a:prstGeom>
          <a:noFill/>
        </p:spPr>
      </p:pic>
    </p:spTree>
    <p:extLst>
      <p:ext uri="{BB962C8B-B14F-4D97-AF65-F5344CB8AC3E}">
        <p14:creationId xmlns:p14="http://schemas.microsoft.com/office/powerpoint/2010/main" val="20114473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358D69A-C2DA-134F-2C57-342EC3CEC5CE}"/>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solidFill>
                  <a:srgbClr val="0000FF"/>
                </a:solidFill>
                <a:effectLst>
                  <a:outerShdw blurRad="50800" dist="38100" dir="13500000" algn="br" rotWithShape="0">
                    <a:prstClr val="black">
                      <a:alpha val="40000"/>
                    </a:prstClr>
                  </a:outerShdw>
                </a:effectLst>
                <a:latin typeface="Arial Rounded MT Bold" panose="020F0704030504030204" pitchFamily="34" charset="0"/>
              </a:rPr>
              <a:t>REGISTRATION REQUIREMENTS 2</a:t>
            </a:r>
            <a:endParaRPr lang="en-US" dirty="0"/>
          </a:p>
        </p:txBody>
      </p:sp>
      <p:sp>
        <p:nvSpPr>
          <p:cNvPr id="11" name="Title 1">
            <a:extLst>
              <a:ext uri="{C183D7F6-B498-43B3-948B-1728B52AA6E4}">
                <adec:decorative xmlns:adec="http://schemas.microsoft.com/office/drawing/2017/decorative" val="1"/>
              </a:ext>
            </a:extLst>
          </p:cNvPr>
          <p:cNvSpPr txBox="1">
            <a:spLocks/>
          </p:cNvSpPr>
          <p:nvPr/>
        </p:nvSpPr>
        <p:spPr>
          <a:xfrm>
            <a:off x="0" y="0"/>
            <a:ext cx="9144000" cy="914400"/>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0000FF"/>
                </a:solidFill>
                <a:effectLst>
                  <a:outerShdw blurRad="50800" dist="38100" dir="13500000" algn="br" rotWithShape="0">
                    <a:prstClr val="black">
                      <a:alpha val="40000"/>
                    </a:prstClr>
                  </a:outerShdw>
                </a:effectLst>
                <a:uLnTx/>
                <a:uFillTx/>
                <a:latin typeface="Arial Rounded MT Bold" panose="020F0704030504030204" pitchFamily="34" charset="0"/>
                <a:ea typeface="+mj-ea"/>
                <a:cs typeface="+mj-cs"/>
              </a:rPr>
              <a:t>REGISTRATION REQUIREMENTS</a:t>
            </a:r>
          </a:p>
        </p:txBody>
      </p:sp>
      <p:sp>
        <p:nvSpPr>
          <p:cNvPr id="3" name="Content Placeholder 2"/>
          <p:cNvSpPr>
            <a:spLocks noGrp="1"/>
          </p:cNvSpPr>
          <p:nvPr>
            <p:ph idx="1"/>
          </p:nvPr>
        </p:nvSpPr>
        <p:spPr>
          <a:xfrm>
            <a:off x="0" y="1382900"/>
            <a:ext cx="9144000" cy="2057400"/>
          </a:xfrm>
        </p:spPr>
        <p:txBody>
          <a:bodyPr>
            <a:noAutofit/>
          </a:bodyPr>
          <a:lstStyle/>
          <a:p>
            <a:pPr algn="ctr">
              <a:buNone/>
            </a:pPr>
            <a:r>
              <a:rPr lang="en-US" sz="4400" dirty="0">
                <a:latin typeface="Arial Rounded MT Bold" panose="020F0704030504030204" pitchFamily="34" charset="0"/>
              </a:rPr>
              <a:t>2) Complete an </a:t>
            </a:r>
            <a:r>
              <a:rPr lang="en-US" sz="4400" dirty="0">
                <a:solidFill>
                  <a:srgbClr val="0000FF"/>
                </a:solidFill>
                <a:latin typeface="Arial Rounded MT Bold" panose="020F0704030504030204" pitchFamily="34" charset="0"/>
              </a:rPr>
              <a:t>Application for Registration of Authorized Meter Mechanic </a:t>
            </a:r>
            <a:r>
              <a:rPr lang="en-US" sz="3600" dirty="0">
                <a:latin typeface="Arial Rounded MT Bold" panose="020F0704030504030204" pitchFamily="34" charset="0"/>
              </a:rPr>
              <a:t>(FDACS- 10990) </a:t>
            </a:r>
            <a:r>
              <a:rPr lang="en-US" u="sng" dirty="0">
                <a:solidFill>
                  <a:srgbClr val="0000FF"/>
                </a:solidFill>
              </a:rPr>
              <a:t>http://forms.FDACS.GOV/10990.pdf</a:t>
            </a:r>
          </a:p>
          <a:p>
            <a:pPr marL="0" indent="0" algn="ctr">
              <a:buNone/>
            </a:pPr>
            <a:r>
              <a:rPr lang="en-US" dirty="0"/>
              <a:t>   </a:t>
            </a:r>
            <a:endParaRPr lang="en-US" sz="4000" dirty="0">
              <a:latin typeface="Arial Rounded MT Bold" panose="020F0704030504030204" pitchFamily="34" charset="0"/>
            </a:endParaRPr>
          </a:p>
        </p:txBody>
      </p:sp>
      <p:sp>
        <p:nvSpPr>
          <p:cNvPr id="13" name="TextBox 12"/>
          <p:cNvSpPr txBox="1"/>
          <p:nvPr/>
        </p:nvSpPr>
        <p:spPr>
          <a:xfrm>
            <a:off x="2133599" y="5876246"/>
            <a:ext cx="4876801" cy="369332"/>
          </a:xfrm>
          <a:prstGeom prst="rect">
            <a:avLst/>
          </a:prstGeom>
          <a:solidFill>
            <a:schemeClr val="bg1">
              <a:alpha val="7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srgbClr val="0000FF"/>
                </a:solidFill>
                <a:effectLst/>
                <a:uLnTx/>
                <a:uFillTx/>
                <a:latin typeface="Calibri"/>
                <a:ea typeface="+mn-ea"/>
                <a:cs typeface="+mn-cs"/>
                <a:hlinkClick r:id="rId3"/>
              </a:rPr>
              <a:t>http://forms.FDACS.GOV/</a:t>
            </a:r>
            <a:r>
              <a:rPr lang="en-US" u="sng" dirty="0">
                <a:solidFill>
                  <a:srgbClr val="0000FF"/>
                </a:solidFill>
                <a:latin typeface="Calibri"/>
                <a:hlinkClick r:id="rId3"/>
              </a:rPr>
              <a:t>10990</a:t>
            </a:r>
            <a:r>
              <a:rPr kumimoji="0" lang="en-US" sz="1800" b="0" i="0" u="sng" strike="noStrike" kern="1200" cap="none" spc="0" normalizeH="0" baseline="0" noProof="0" dirty="0">
                <a:ln>
                  <a:noFill/>
                </a:ln>
                <a:solidFill>
                  <a:srgbClr val="0000FF"/>
                </a:solidFill>
                <a:effectLst/>
                <a:uLnTx/>
                <a:uFillTx/>
                <a:latin typeface="Calibri"/>
                <a:ea typeface="+mn-ea"/>
                <a:cs typeface="+mn-cs"/>
                <a:hlinkClick r:id="rId3"/>
              </a:rPr>
              <a:t>.pdf</a:t>
            </a:r>
            <a:endParaRPr kumimoji="0" lang="en-US" sz="1800" b="0" i="0" u="sng" strike="noStrike" kern="1200" cap="none" spc="0" normalizeH="0" baseline="0" noProof="0" dirty="0">
              <a:ln>
                <a:noFill/>
              </a:ln>
              <a:solidFill>
                <a:srgbClr val="0000FF"/>
              </a:solidFill>
              <a:effectLst/>
              <a:uLnTx/>
              <a:uFillTx/>
              <a:latin typeface="Calibri"/>
              <a:ea typeface="+mn-ea"/>
              <a:cs typeface="+mn-cs"/>
            </a:endParaRPr>
          </a:p>
        </p:txBody>
      </p:sp>
      <p:pic>
        <p:nvPicPr>
          <p:cNvPr id="7" name="Picture 2">
            <a:extLst>
              <a:ext uri="{FF2B5EF4-FFF2-40B4-BE49-F238E27FC236}">
                <a16:creationId xmlns:a16="http://schemas.microsoft.com/office/drawing/2014/main" id="{BAFCB195-6F48-4A65-8DFF-754F2199E893}"/>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305800" y="6060912"/>
            <a:ext cx="655325" cy="655325"/>
          </a:xfrm>
          <a:prstGeom prst="rect">
            <a:avLst/>
          </a:prstGeom>
          <a:noFill/>
        </p:spPr>
      </p:pic>
      <p:pic>
        <p:nvPicPr>
          <p:cNvPr id="6" name="Picture 5" descr="Weights and Measures Device Mechanic Registration Application form">
            <a:extLst>
              <a:ext uri="{FF2B5EF4-FFF2-40B4-BE49-F238E27FC236}">
                <a16:creationId xmlns:a16="http://schemas.microsoft.com/office/drawing/2014/main" id="{78DF6263-2B3B-46DB-8C96-0A45D36E670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89854" y="-124560"/>
            <a:ext cx="6963747" cy="4794007"/>
          </a:xfrm>
          <a:prstGeom prst="rect">
            <a:avLst/>
          </a:prstGeom>
        </p:spPr>
      </p:pic>
      <p:pic>
        <p:nvPicPr>
          <p:cNvPr id="2050" name="Picture 2" descr="Image result for filling out paperwor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38273" y="4267200"/>
            <a:ext cx="3905728" cy="25908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784ABF1E-D1B9-4AAC-97FC-61976FB8A2BD}"/>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989853" y="4572000"/>
            <a:ext cx="6963747" cy="391532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0" nodeType="clickEffect">
                                  <p:stCondLst>
                                    <p:cond delay="0"/>
                                  </p:stCondLst>
                                  <p:childTnLst>
                                    <p:animEffect transition="out" filter="fade">
                                      <p:cBhvr>
                                        <p:cTn id="19" dur="500"/>
                                        <p:tgtEl>
                                          <p:spTgt spid="11"/>
                                        </p:tgtEl>
                                      </p:cBhvr>
                                    </p:animEffect>
                                    <p:set>
                                      <p:cBhvr>
                                        <p:cTn id="20" dur="1" fill="hold">
                                          <p:stCondLst>
                                            <p:cond delay="499"/>
                                          </p:stCondLst>
                                        </p:cTn>
                                        <p:tgtEl>
                                          <p:spTgt spid="11"/>
                                        </p:tgtEl>
                                        <p:attrNameLst>
                                          <p:attrName>style.visibility</p:attrName>
                                        </p:attrNameLst>
                                      </p:cBhvr>
                                      <p:to>
                                        <p:strVal val="hidden"/>
                                      </p:to>
                                    </p:set>
                                  </p:childTnLst>
                                </p:cTn>
                              </p:par>
                              <p:par>
                                <p:cTn id="21" presetID="10" presetClass="exit" presetSubtype="0" fill="hold" grpId="1" nodeType="withEffect">
                                  <p:stCondLst>
                                    <p:cond delay="0"/>
                                  </p:stCondLst>
                                  <p:childTnLst>
                                    <p:animEffect transition="out" filter="fade">
                                      <p:cBhvr>
                                        <p:cTn id="22" dur="500"/>
                                        <p:tgtEl>
                                          <p:spTgt spid="3">
                                            <p:txEl>
                                              <p:pRg st="0" end="0"/>
                                            </p:txEl>
                                          </p:spTgt>
                                        </p:tgtEl>
                                      </p:cBhvr>
                                    </p:animEffect>
                                    <p:set>
                                      <p:cBhvr>
                                        <p:cTn id="23" dur="1" fill="hold">
                                          <p:stCondLst>
                                            <p:cond delay="499"/>
                                          </p:stCondLst>
                                        </p:cTn>
                                        <p:tgtEl>
                                          <p:spTgt spid="3">
                                            <p:txEl>
                                              <p:pRg st="0" end="0"/>
                                            </p:txEl>
                                          </p:spTgt>
                                        </p:tgtEl>
                                        <p:attrNameLst>
                                          <p:attrName>style.visibility</p:attrName>
                                        </p:attrNameLst>
                                      </p:cBhvr>
                                      <p:to>
                                        <p:strVal val="hidden"/>
                                      </p:to>
                                    </p:set>
                                  </p:childTnLst>
                                </p:cTn>
                              </p:par>
                              <p:par>
                                <p:cTn id="24" presetID="10" presetClass="exit" presetSubtype="0" fill="hold" grpId="1" nodeType="withEffect">
                                  <p:stCondLst>
                                    <p:cond delay="0"/>
                                  </p:stCondLst>
                                  <p:childTnLst>
                                    <p:animEffect transition="out" filter="fade">
                                      <p:cBhvr>
                                        <p:cTn id="25" dur="500"/>
                                        <p:tgtEl>
                                          <p:spTgt spid="3">
                                            <p:txEl>
                                              <p:pRg st="1" end="1"/>
                                            </p:txEl>
                                          </p:spTgt>
                                        </p:tgtEl>
                                      </p:cBhvr>
                                    </p:animEffect>
                                    <p:set>
                                      <p:cBhvr>
                                        <p:cTn id="26"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anim calcmode="lin" valueType="num">
                                      <p:cBhvr>
                                        <p:cTn id="37" dur="1000" fill="hold"/>
                                        <p:tgtEl>
                                          <p:spTgt spid="10"/>
                                        </p:tgtEl>
                                        <p:attrNameLst>
                                          <p:attrName>ppt_x</p:attrName>
                                        </p:attrNameLst>
                                      </p:cBhvr>
                                      <p:tavLst>
                                        <p:tav tm="0">
                                          <p:val>
                                            <p:strVal val="#ppt_x"/>
                                          </p:val>
                                        </p:tav>
                                        <p:tav tm="100000">
                                          <p:val>
                                            <p:strVal val="#ppt_x"/>
                                          </p:val>
                                        </p:tav>
                                      </p:tavLst>
                                    </p:anim>
                                    <p:anim calcmode="lin" valueType="num">
                                      <p:cBhvr>
                                        <p:cTn id="3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uiExpand="1" build="p"/>
      <p:bldP spid="3" grpId="1"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A3F7B-1091-AAD0-F5DC-9E088C61FB84}"/>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solidFill>
                  <a:srgbClr val="0000FF"/>
                </a:solidFill>
                <a:effectLst>
                  <a:outerShdw blurRad="50800" dist="38100" dir="13500000" algn="br" rotWithShape="0">
                    <a:prstClr val="black">
                      <a:alpha val="40000"/>
                    </a:prstClr>
                  </a:outerShdw>
                </a:effectLst>
                <a:latin typeface="Arial Rounded MT Bold" panose="020F0704030504030204" pitchFamily="34" charset="0"/>
              </a:rPr>
              <a:t>REGISTRATION REQUIREMENTS 3</a:t>
            </a:r>
            <a:endParaRPr lang="en-US" dirty="0"/>
          </a:p>
        </p:txBody>
      </p:sp>
      <p:sp>
        <p:nvSpPr>
          <p:cNvPr id="3" name="Content Placeholder 2"/>
          <p:cNvSpPr>
            <a:spLocks noGrp="1"/>
          </p:cNvSpPr>
          <p:nvPr>
            <p:ph idx="1"/>
          </p:nvPr>
        </p:nvSpPr>
        <p:spPr>
          <a:xfrm>
            <a:off x="0" y="1407185"/>
            <a:ext cx="9144000" cy="2057400"/>
          </a:xfrm>
        </p:spPr>
        <p:txBody>
          <a:bodyPr>
            <a:noAutofit/>
          </a:bodyPr>
          <a:lstStyle/>
          <a:p>
            <a:pPr algn="ctr">
              <a:buNone/>
            </a:pPr>
            <a:r>
              <a:rPr lang="en-US" sz="4400" dirty="0">
                <a:latin typeface="Arial Rounded MT Bold" panose="020F0704030504030204" pitchFamily="34" charset="0"/>
              </a:rPr>
              <a:t>or Complete an </a:t>
            </a:r>
            <a:r>
              <a:rPr lang="en-US" sz="4400" dirty="0">
                <a:solidFill>
                  <a:srgbClr val="0000FF"/>
                </a:solidFill>
                <a:latin typeface="Arial Rounded MT Bold" panose="020F0704030504030204" pitchFamily="34" charset="0"/>
              </a:rPr>
              <a:t>Application for Registration of Service Agencies</a:t>
            </a:r>
            <a:r>
              <a:rPr lang="en-US" sz="4400" dirty="0">
                <a:latin typeface="Arial Rounded MT Bold" panose="020F0704030504030204" pitchFamily="34" charset="0"/>
              </a:rPr>
              <a:t> (FDACS- 10990)</a:t>
            </a:r>
          </a:p>
          <a:p>
            <a:pPr marL="0" indent="0" algn="ctr">
              <a:buNone/>
            </a:pPr>
            <a:r>
              <a:rPr lang="en-US" dirty="0">
                <a:solidFill>
                  <a:srgbClr val="0000FF"/>
                </a:solidFill>
              </a:rPr>
              <a:t>       </a:t>
            </a:r>
            <a:r>
              <a:rPr lang="en-US" u="sng" dirty="0">
                <a:solidFill>
                  <a:srgbClr val="0000FF"/>
                </a:solidFill>
              </a:rPr>
              <a:t>http://forms.FDACS.GOV/10990.pdf</a:t>
            </a:r>
          </a:p>
          <a:p>
            <a:pPr algn="ctr">
              <a:buNone/>
            </a:pPr>
            <a:endParaRPr lang="en-US" sz="2400" dirty="0">
              <a:latin typeface="Arial Rounded MT Bold" panose="020F0704030504030204" pitchFamily="34" charset="0"/>
            </a:endParaRPr>
          </a:p>
        </p:txBody>
      </p:sp>
      <p:sp>
        <p:nvSpPr>
          <p:cNvPr id="13" name="TextBox 12"/>
          <p:cNvSpPr txBox="1"/>
          <p:nvPr/>
        </p:nvSpPr>
        <p:spPr>
          <a:xfrm>
            <a:off x="76200" y="5771625"/>
            <a:ext cx="90678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srgbClr val="0000FF"/>
                </a:solidFill>
                <a:effectLst/>
                <a:uLnTx/>
                <a:uFillTx/>
                <a:latin typeface="Calibri"/>
                <a:ea typeface="+mn-ea"/>
                <a:cs typeface="+mn-cs"/>
              </a:rPr>
              <a:t>http://forms.FDACS.GOV/</a:t>
            </a:r>
            <a:r>
              <a:rPr lang="en-US" u="sng" dirty="0">
                <a:solidFill>
                  <a:srgbClr val="0000FF"/>
                </a:solidFill>
                <a:latin typeface="Calibri"/>
              </a:rPr>
              <a:t>10990</a:t>
            </a:r>
            <a:r>
              <a:rPr kumimoji="0" lang="en-US" sz="1800" b="0" i="0" u="sng" strike="noStrike" kern="1200" cap="none" spc="0" normalizeH="0" baseline="0" noProof="0" dirty="0">
                <a:ln>
                  <a:noFill/>
                </a:ln>
                <a:solidFill>
                  <a:srgbClr val="0000FF"/>
                </a:solidFill>
                <a:effectLst/>
                <a:uLnTx/>
                <a:uFillTx/>
                <a:latin typeface="Calibri"/>
                <a:ea typeface="+mn-ea"/>
                <a:cs typeface="+mn-cs"/>
              </a:rPr>
              <a:t>.pdf</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2050" name="Picture 2" descr="Image result for filling out paperwo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273" y="4267200"/>
            <a:ext cx="3905728" cy="25908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Weights and Mesaures Device Mechanic Registration Application form">
            <a:extLst>
              <a:ext uri="{FF2B5EF4-FFF2-40B4-BE49-F238E27FC236}">
                <a16:creationId xmlns:a16="http://schemas.microsoft.com/office/drawing/2014/main" id="{EACB8498-5668-48F4-8C78-C95E4A580FD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89854" y="-124560"/>
            <a:ext cx="6963747" cy="4794007"/>
          </a:xfrm>
          <a:prstGeom prst="rect">
            <a:avLst/>
          </a:prstGeom>
        </p:spPr>
      </p:pic>
      <p:sp>
        <p:nvSpPr>
          <p:cNvPr id="11" name="Title 1">
            <a:extLst>
              <a:ext uri="{C183D7F6-B498-43B3-948B-1728B52AA6E4}">
                <adec:decorative xmlns:adec="http://schemas.microsoft.com/office/drawing/2017/decorative" val="1"/>
              </a:ext>
            </a:extLst>
          </p:cNvPr>
          <p:cNvSpPr txBox="1">
            <a:spLocks/>
          </p:cNvSpPr>
          <p:nvPr/>
        </p:nvSpPr>
        <p:spPr>
          <a:xfrm>
            <a:off x="0" y="0"/>
            <a:ext cx="9144000" cy="914400"/>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0000FF"/>
                </a:solidFill>
                <a:effectLst>
                  <a:outerShdw blurRad="50800" dist="38100" dir="13500000" algn="br" rotWithShape="0">
                    <a:prstClr val="black">
                      <a:alpha val="40000"/>
                    </a:prstClr>
                  </a:outerShdw>
                </a:effectLst>
                <a:uLnTx/>
                <a:uFillTx/>
                <a:latin typeface="Arial Rounded MT Bold" panose="020F0704030504030204" pitchFamily="34" charset="0"/>
                <a:ea typeface="+mj-ea"/>
                <a:cs typeface="+mj-cs"/>
              </a:rPr>
              <a:t>REGISTRATION REQUIREMENTS</a:t>
            </a:r>
          </a:p>
        </p:txBody>
      </p:sp>
      <p:pic>
        <p:nvPicPr>
          <p:cNvPr id="7" name="Picture 2">
            <a:extLst>
              <a:ext uri="{FF2B5EF4-FFF2-40B4-BE49-F238E27FC236}">
                <a16:creationId xmlns:a16="http://schemas.microsoft.com/office/drawing/2014/main" id="{130274D9-F747-4118-B5C5-FEE7D7E3A102}"/>
              </a:ex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61511" y="5638758"/>
            <a:ext cx="655325" cy="655325"/>
          </a:xfrm>
          <a:prstGeom prst="rect">
            <a:avLst/>
          </a:prstGeom>
          <a:noFill/>
        </p:spPr>
      </p:pic>
      <p:pic>
        <p:nvPicPr>
          <p:cNvPr id="9" name="Picture 8">
            <a:extLst>
              <a:ext uri="{FF2B5EF4-FFF2-40B4-BE49-F238E27FC236}">
                <a16:creationId xmlns:a16="http://schemas.microsoft.com/office/drawing/2014/main" id="{0287A606-0DD5-4FF2-ACC2-77DDBF7D87D4}"/>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89853" y="4572000"/>
            <a:ext cx="6963747" cy="3915321"/>
          </a:xfrm>
          <a:prstGeom prst="rect">
            <a:avLst/>
          </a:prstGeom>
        </p:spPr>
      </p:pic>
    </p:spTree>
    <p:extLst>
      <p:ext uri="{BB962C8B-B14F-4D97-AF65-F5344CB8AC3E}">
        <p14:creationId xmlns:p14="http://schemas.microsoft.com/office/powerpoint/2010/main" val="41317213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trips(upRight)">
                                      <p:cBhvr>
                                        <p:cTn id="7" dur="500"/>
                                        <p:tgtEl>
                                          <p:spTgt spid="1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0" nodeType="clickEffect">
                                  <p:stCondLst>
                                    <p:cond delay="0"/>
                                  </p:stCondLst>
                                  <p:childTnLst>
                                    <p:animEffect transition="out" filter="fade">
                                      <p:cBhvr>
                                        <p:cTn id="23" dur="500"/>
                                        <p:tgtEl>
                                          <p:spTgt spid="11"/>
                                        </p:tgtEl>
                                      </p:cBhvr>
                                    </p:animEffect>
                                    <p:set>
                                      <p:cBhvr>
                                        <p:cTn id="24" dur="1" fill="hold">
                                          <p:stCondLst>
                                            <p:cond delay="499"/>
                                          </p:stCondLst>
                                        </p:cTn>
                                        <p:tgtEl>
                                          <p:spTgt spid="11"/>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500"/>
                                        <p:tgtEl>
                                          <p:spTgt spid="3">
                                            <p:txEl>
                                              <p:pRg st="0" end="0"/>
                                            </p:txEl>
                                          </p:spTgt>
                                        </p:tgtEl>
                                      </p:cBhvr>
                                    </p:animEffect>
                                    <p:set>
                                      <p:cBhvr>
                                        <p:cTn id="27" dur="1" fill="hold">
                                          <p:stCondLst>
                                            <p:cond delay="499"/>
                                          </p:stCondLst>
                                        </p:cTn>
                                        <p:tgtEl>
                                          <p:spTgt spid="3">
                                            <p:txEl>
                                              <p:pRg st="0" end="0"/>
                                            </p:txEl>
                                          </p:spTgt>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3">
                                            <p:txEl>
                                              <p:pRg st="1" end="1"/>
                                            </p:txEl>
                                          </p:spTgt>
                                        </p:tgtEl>
                                      </p:cBhvr>
                                    </p:animEffect>
                                    <p:set>
                                      <p:cBhvr>
                                        <p:cTn id="30"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P spid="13"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A586DB-4AB8-774A-BD21-FE8FEFBBE65F}"/>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solidFill>
                  <a:srgbClr val="0000FF"/>
                </a:solidFill>
                <a:effectLst>
                  <a:outerShdw blurRad="50800" dist="38100" dir="13500000" algn="br" rotWithShape="0">
                    <a:prstClr val="black">
                      <a:alpha val="40000"/>
                    </a:prstClr>
                  </a:outerShdw>
                </a:effectLst>
                <a:latin typeface="Arial Rounded MT Bold" panose="020F0704030504030204" pitchFamily="34" charset="0"/>
              </a:rPr>
              <a:t>REGISTRATION REQUIREMENTS 4</a:t>
            </a:r>
            <a:endParaRPr lang="en-US" dirty="0"/>
          </a:p>
        </p:txBody>
      </p:sp>
      <p:sp>
        <p:nvSpPr>
          <p:cNvPr id="3" name="Content Placeholder 2"/>
          <p:cNvSpPr>
            <a:spLocks noGrp="1"/>
          </p:cNvSpPr>
          <p:nvPr>
            <p:ph idx="1"/>
          </p:nvPr>
        </p:nvSpPr>
        <p:spPr>
          <a:xfrm>
            <a:off x="187150" y="914400"/>
            <a:ext cx="5962180" cy="1905000"/>
          </a:xfrm>
        </p:spPr>
        <p:txBody>
          <a:bodyPr>
            <a:noAutofit/>
          </a:bodyPr>
          <a:lstStyle/>
          <a:p>
            <a:pPr marL="0" indent="0" algn="ctr">
              <a:buNone/>
            </a:pPr>
            <a:r>
              <a:rPr lang="en-US" sz="2800" dirty="0">
                <a:solidFill>
                  <a:schemeClr val="bg1"/>
                </a:solidFill>
                <a:effectLst>
                  <a:outerShdw blurRad="38100" dist="38100" dir="2700000" algn="tl">
                    <a:srgbClr val="000000">
                      <a:alpha val="43137"/>
                    </a:srgbClr>
                  </a:outerShdw>
                </a:effectLst>
                <a:latin typeface="Arial Rounded MT Bold" panose="020F0704030504030204" pitchFamily="34" charset="0"/>
              </a:rPr>
              <a:t>3) Maintain a test measure of appropriate size according to the National Institute of Standards and Technology (NIST)  </a:t>
            </a:r>
          </a:p>
        </p:txBody>
      </p:sp>
      <p:pic>
        <p:nvPicPr>
          <p:cNvPr id="2051" name="Picture 3" descr="Image of a standards calibration device for fluids"/>
          <p:cNvPicPr>
            <a:picLocks noChangeAspect="1" noChangeArrowheads="1"/>
          </p:cNvPicPr>
          <p:nvPr/>
        </p:nvPicPr>
        <p:blipFill>
          <a:blip r:embed="rId4" cstate="print"/>
          <a:srcRect/>
          <a:stretch>
            <a:fillRect/>
          </a:stretch>
        </p:blipFill>
        <p:spPr bwMode="auto">
          <a:xfrm>
            <a:off x="228600" y="2990260"/>
            <a:ext cx="5638800" cy="3417319"/>
          </a:xfrm>
          <a:prstGeom prst="rect">
            <a:avLst/>
          </a:prstGeom>
          <a:noFill/>
          <a:effectLst>
            <a:softEdge rad="76200"/>
          </a:effectLst>
        </p:spPr>
      </p:pic>
      <p:pic>
        <p:nvPicPr>
          <p:cNvPr id="2" name="Picture 1" descr="Another calibration device"/>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60216" y="1454579"/>
            <a:ext cx="2667082" cy="4953000"/>
          </a:xfrm>
          <a:prstGeom prst="rect">
            <a:avLst/>
          </a:prstGeom>
          <a:effectLst>
            <a:softEdge rad="50800"/>
          </a:effectLst>
        </p:spPr>
      </p:pic>
      <p:sp>
        <p:nvSpPr>
          <p:cNvPr id="7" name="Title 1">
            <a:extLst>
              <a:ext uri="{C183D7F6-B498-43B3-948B-1728B52AA6E4}">
                <adec:decorative xmlns:adec="http://schemas.microsoft.com/office/drawing/2017/decorative" val="1"/>
              </a:ext>
            </a:extLst>
          </p:cNvPr>
          <p:cNvSpPr txBox="1">
            <a:spLocks/>
          </p:cNvSpPr>
          <p:nvPr/>
        </p:nvSpPr>
        <p:spPr>
          <a:xfrm>
            <a:off x="0" y="0"/>
            <a:ext cx="9144000" cy="914400"/>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0000FF"/>
                </a:solidFill>
                <a:effectLst>
                  <a:outerShdw blurRad="50800" dist="38100" dir="13500000" algn="br" rotWithShape="0">
                    <a:prstClr val="black">
                      <a:alpha val="40000"/>
                    </a:prstClr>
                  </a:outerShdw>
                </a:effectLst>
                <a:uLnTx/>
                <a:uFillTx/>
                <a:latin typeface="Arial Rounded MT Bold" panose="020F0704030504030204" pitchFamily="34" charset="0"/>
                <a:ea typeface="+mj-ea"/>
                <a:cs typeface="+mj-cs"/>
              </a:rPr>
              <a:t>REGISTRATION REQUIREMENTS</a:t>
            </a:r>
          </a:p>
        </p:txBody>
      </p:sp>
      <p:pic>
        <p:nvPicPr>
          <p:cNvPr id="6" name="Picture 2">
            <a:extLst>
              <a:ext uri="{FF2B5EF4-FFF2-40B4-BE49-F238E27FC236}">
                <a16:creationId xmlns:a16="http://schemas.microsoft.com/office/drawing/2014/main" id="{4935C12D-B904-447C-9033-BDA962145364}"/>
              </a:ext>
              <a:ext uri="{C183D7F6-B498-43B3-948B-1728B52AA6E4}">
                <adec:decorative xmlns:adec="http://schemas.microsoft.com/office/drawing/2017/decorative" val="1"/>
              </a:ext>
            </a:extLst>
          </p:cNvPr>
          <p:cNvPicPr>
            <a:picLocks noChangeAspect="1" noChangeArrowheads="1"/>
          </p:cNvPicPr>
          <p:nvPr/>
        </p:nvPicPr>
        <p:blipFill>
          <a:blip r:embed="rId6" cstate="print"/>
          <a:srcRect/>
          <a:stretch>
            <a:fillRect/>
          </a:stretch>
        </p:blipFill>
        <p:spPr bwMode="auto">
          <a:xfrm>
            <a:off x="8464789" y="6164575"/>
            <a:ext cx="655325" cy="655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dissolve">
                                      <p:cBhvr>
                                        <p:cTn id="11" dur="500"/>
                                        <p:tgtEl>
                                          <p:spTgt spid="3">
                                            <p:txEl>
                                              <p:pRg st="0" end="0"/>
                                            </p:txEl>
                                          </p:spTgt>
                                        </p:tgtEl>
                                      </p:cBhvr>
                                    </p:animEffect>
                                  </p:childTnLst>
                                </p:cTn>
                              </p:par>
                              <p:par>
                                <p:cTn id="12" presetID="49" presetClass="entr" presetSubtype="0" decel="100000" fill="hold" nodeType="withEffect">
                                  <p:stCondLst>
                                    <p:cond delay="0"/>
                                  </p:stCondLst>
                                  <p:childTnLst>
                                    <p:set>
                                      <p:cBhvr>
                                        <p:cTn id="13" dur="1" fill="hold">
                                          <p:stCondLst>
                                            <p:cond delay="0"/>
                                          </p:stCondLst>
                                        </p:cTn>
                                        <p:tgtEl>
                                          <p:spTgt spid="2051"/>
                                        </p:tgtEl>
                                        <p:attrNameLst>
                                          <p:attrName>style.visibility</p:attrName>
                                        </p:attrNameLst>
                                      </p:cBhvr>
                                      <p:to>
                                        <p:strVal val="visible"/>
                                      </p:to>
                                    </p:set>
                                    <p:anim calcmode="lin" valueType="num">
                                      <p:cBhvr>
                                        <p:cTn id="14" dur="1000" fill="hold"/>
                                        <p:tgtEl>
                                          <p:spTgt spid="2051"/>
                                        </p:tgtEl>
                                        <p:attrNameLst>
                                          <p:attrName>ppt_w</p:attrName>
                                        </p:attrNameLst>
                                      </p:cBhvr>
                                      <p:tavLst>
                                        <p:tav tm="0">
                                          <p:val>
                                            <p:fltVal val="0"/>
                                          </p:val>
                                        </p:tav>
                                        <p:tav tm="100000">
                                          <p:val>
                                            <p:strVal val="#ppt_w"/>
                                          </p:val>
                                        </p:tav>
                                      </p:tavLst>
                                    </p:anim>
                                    <p:anim calcmode="lin" valueType="num">
                                      <p:cBhvr>
                                        <p:cTn id="15" dur="1000" fill="hold"/>
                                        <p:tgtEl>
                                          <p:spTgt spid="2051"/>
                                        </p:tgtEl>
                                        <p:attrNameLst>
                                          <p:attrName>ppt_h</p:attrName>
                                        </p:attrNameLst>
                                      </p:cBhvr>
                                      <p:tavLst>
                                        <p:tav tm="0">
                                          <p:val>
                                            <p:fltVal val="0"/>
                                          </p:val>
                                        </p:tav>
                                        <p:tav tm="100000">
                                          <p:val>
                                            <p:strVal val="#ppt_h"/>
                                          </p:val>
                                        </p:tav>
                                      </p:tavLst>
                                    </p:anim>
                                    <p:anim calcmode="lin" valueType="num">
                                      <p:cBhvr>
                                        <p:cTn id="16" dur="1000" fill="hold"/>
                                        <p:tgtEl>
                                          <p:spTgt spid="2051"/>
                                        </p:tgtEl>
                                        <p:attrNameLst>
                                          <p:attrName>style.rotation</p:attrName>
                                        </p:attrNameLst>
                                      </p:cBhvr>
                                      <p:tavLst>
                                        <p:tav tm="0">
                                          <p:val>
                                            <p:fltVal val="360"/>
                                          </p:val>
                                        </p:tav>
                                        <p:tav tm="100000">
                                          <p:val>
                                            <p:fltVal val="0"/>
                                          </p:val>
                                        </p:tav>
                                      </p:tavLst>
                                    </p:anim>
                                    <p:animEffect transition="in" filter="fade">
                                      <p:cBhvr>
                                        <p:cTn id="17" dur="1000"/>
                                        <p:tgtEl>
                                          <p:spTgt spid="2051"/>
                                        </p:tgtEl>
                                      </p:cBhvr>
                                    </p:animEffect>
                                  </p:childTnLst>
                                </p:cTn>
                              </p:par>
                              <p:par>
                                <p:cTn id="18" presetID="49" presetClass="entr" presetSubtype="0" decel="10000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1000" fill="hold"/>
                                        <p:tgtEl>
                                          <p:spTgt spid="2"/>
                                        </p:tgtEl>
                                        <p:attrNameLst>
                                          <p:attrName>ppt_w</p:attrName>
                                        </p:attrNameLst>
                                      </p:cBhvr>
                                      <p:tavLst>
                                        <p:tav tm="0">
                                          <p:val>
                                            <p:fltVal val="0"/>
                                          </p:val>
                                        </p:tav>
                                        <p:tav tm="100000">
                                          <p:val>
                                            <p:strVal val="#ppt_w"/>
                                          </p:val>
                                        </p:tav>
                                      </p:tavLst>
                                    </p:anim>
                                    <p:anim calcmode="lin" valueType="num">
                                      <p:cBhvr>
                                        <p:cTn id="21" dur="1000" fill="hold"/>
                                        <p:tgtEl>
                                          <p:spTgt spid="2"/>
                                        </p:tgtEl>
                                        <p:attrNameLst>
                                          <p:attrName>ppt_h</p:attrName>
                                        </p:attrNameLst>
                                      </p:cBhvr>
                                      <p:tavLst>
                                        <p:tav tm="0">
                                          <p:val>
                                            <p:fltVal val="0"/>
                                          </p:val>
                                        </p:tav>
                                        <p:tav tm="100000">
                                          <p:val>
                                            <p:strVal val="#ppt_h"/>
                                          </p:val>
                                        </p:tav>
                                      </p:tavLst>
                                    </p:anim>
                                    <p:anim calcmode="lin" valueType="num">
                                      <p:cBhvr>
                                        <p:cTn id="22" dur="1000" fill="hold"/>
                                        <p:tgtEl>
                                          <p:spTgt spid="2"/>
                                        </p:tgtEl>
                                        <p:attrNameLst>
                                          <p:attrName>style.rotation</p:attrName>
                                        </p:attrNameLst>
                                      </p:cBhvr>
                                      <p:tavLst>
                                        <p:tav tm="0">
                                          <p:val>
                                            <p:fltVal val="360"/>
                                          </p:val>
                                        </p:tav>
                                        <p:tav tm="100000">
                                          <p:val>
                                            <p:fltVal val="0"/>
                                          </p:val>
                                        </p:tav>
                                      </p:tavLst>
                                    </p:anim>
                                    <p:animEffect transition="in" filter="fade">
                                      <p:cBhvr>
                                        <p:cTn id="2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35490-2D57-FD68-72F1-F9813AF26AA9}"/>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solidFill>
                  <a:srgbClr val="0000FF"/>
                </a:solidFill>
                <a:effectLst>
                  <a:outerShdw blurRad="50800" dist="38100" dir="13500000" algn="br" rotWithShape="0">
                    <a:prstClr val="black">
                      <a:alpha val="40000"/>
                    </a:prstClr>
                  </a:outerShdw>
                </a:effectLst>
                <a:latin typeface="Arial Rounded MT Bold" panose="020F0704030504030204" pitchFamily="34" charset="0"/>
              </a:rPr>
              <a:t>REGISTRATION REQUIREMENTS 5</a:t>
            </a:r>
            <a:endParaRPr lang="en-US" dirty="0"/>
          </a:p>
        </p:txBody>
      </p:sp>
      <p:sp>
        <p:nvSpPr>
          <p:cNvPr id="3" name="Content Placeholder 2"/>
          <p:cNvSpPr>
            <a:spLocks noGrp="1"/>
          </p:cNvSpPr>
          <p:nvPr>
            <p:ph idx="1"/>
          </p:nvPr>
        </p:nvSpPr>
        <p:spPr>
          <a:xfrm>
            <a:off x="1" y="678038"/>
            <a:ext cx="9143999" cy="609600"/>
          </a:xfrm>
        </p:spPr>
        <p:txBody>
          <a:bodyPr>
            <a:noAutofit/>
          </a:bodyPr>
          <a:lstStyle/>
          <a:p>
            <a:pPr marL="0" indent="0" algn="ctr">
              <a:buNone/>
            </a:pPr>
            <a:r>
              <a:rPr lang="en-US" sz="2800" dirty="0">
                <a:solidFill>
                  <a:schemeClr val="bg1"/>
                </a:solidFill>
                <a:effectLst>
                  <a:outerShdw blurRad="38100" dist="38100" dir="2700000" algn="tl">
                    <a:srgbClr val="000000">
                      <a:alpha val="43137"/>
                    </a:srgbClr>
                  </a:outerShdw>
                </a:effectLst>
                <a:latin typeface="Arial Rounded MT Bold" panose="020F0704030504030204" pitchFamily="34" charset="0"/>
              </a:rPr>
              <a:t>3) Maintain a test measure of appropriate size.</a:t>
            </a:r>
          </a:p>
        </p:txBody>
      </p:sp>
      <p:pic>
        <p:nvPicPr>
          <p:cNvPr id="4" name="Picture 3" descr="Florida Metrology Laboratory Calibration Certificate">
            <a:extLst>
              <a:ext uri="{FF2B5EF4-FFF2-40B4-BE49-F238E27FC236}">
                <a16:creationId xmlns:a16="http://schemas.microsoft.com/office/drawing/2014/main" id="{07A4C5DA-912D-A9E1-9AB3-F74DD5FFDA9F}"/>
              </a:ext>
            </a:extLst>
          </p:cNvPr>
          <p:cNvPicPr>
            <a:picLocks noChangeAspect="1"/>
          </p:cNvPicPr>
          <p:nvPr/>
        </p:nvPicPr>
        <p:blipFill>
          <a:blip r:embed="rId4"/>
          <a:stretch>
            <a:fillRect/>
          </a:stretch>
        </p:blipFill>
        <p:spPr>
          <a:xfrm>
            <a:off x="337546" y="1290323"/>
            <a:ext cx="8472107" cy="3403843"/>
          </a:xfrm>
          <a:prstGeom prst="rect">
            <a:avLst/>
          </a:prstGeom>
        </p:spPr>
      </p:pic>
      <p:pic>
        <p:nvPicPr>
          <p:cNvPr id="8" name="Picture 7" descr="Digital Signatures of certificates being approved and signed.">
            <a:extLst>
              <a:ext uri="{FF2B5EF4-FFF2-40B4-BE49-F238E27FC236}">
                <a16:creationId xmlns:a16="http://schemas.microsoft.com/office/drawing/2014/main" id="{432351A6-5A8E-2BF1-2B41-C7A159EF127E}"/>
              </a:ext>
            </a:extLst>
          </p:cNvPr>
          <p:cNvPicPr>
            <a:picLocks noChangeAspect="1"/>
          </p:cNvPicPr>
          <p:nvPr/>
        </p:nvPicPr>
        <p:blipFill>
          <a:blip r:embed="rId5"/>
          <a:stretch>
            <a:fillRect/>
          </a:stretch>
        </p:blipFill>
        <p:spPr>
          <a:xfrm>
            <a:off x="352390" y="4888522"/>
            <a:ext cx="8457263" cy="1105054"/>
          </a:xfrm>
          <a:prstGeom prst="rect">
            <a:avLst/>
          </a:prstGeom>
        </p:spPr>
      </p:pic>
      <p:sp>
        <p:nvSpPr>
          <p:cNvPr id="7" name="Title 1">
            <a:extLst>
              <a:ext uri="{C183D7F6-B498-43B3-948B-1728B52AA6E4}">
                <adec:decorative xmlns:adec="http://schemas.microsoft.com/office/drawing/2017/decorative" val="1"/>
              </a:ext>
            </a:extLst>
          </p:cNvPr>
          <p:cNvSpPr txBox="1">
            <a:spLocks/>
          </p:cNvSpPr>
          <p:nvPr/>
        </p:nvSpPr>
        <p:spPr>
          <a:xfrm>
            <a:off x="0" y="0"/>
            <a:ext cx="9144000" cy="914400"/>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0000FF"/>
                </a:solidFill>
                <a:effectLst>
                  <a:outerShdw blurRad="50800" dist="38100" dir="13500000" algn="br" rotWithShape="0">
                    <a:prstClr val="black">
                      <a:alpha val="40000"/>
                    </a:prstClr>
                  </a:outerShdw>
                </a:effectLst>
                <a:uLnTx/>
                <a:uFillTx/>
                <a:latin typeface="Arial Rounded MT Bold" panose="020F0704030504030204" pitchFamily="34" charset="0"/>
                <a:ea typeface="+mj-ea"/>
                <a:cs typeface="+mj-cs"/>
              </a:rPr>
              <a:t>REGISTRATION REQUIREMENTS</a:t>
            </a:r>
          </a:p>
        </p:txBody>
      </p:sp>
      <p:pic>
        <p:nvPicPr>
          <p:cNvPr id="17" name="Picture 16">
            <a:extLst>
              <a:ext uri="{FF2B5EF4-FFF2-40B4-BE49-F238E27FC236}">
                <a16:creationId xmlns:a16="http://schemas.microsoft.com/office/drawing/2014/main" id="{45BBD84D-4D7A-4EBC-C35D-DF3728EEA75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8382000" y="6120204"/>
            <a:ext cx="658425" cy="652329"/>
          </a:xfrm>
          <a:prstGeom prst="rect">
            <a:avLst/>
          </a:prstGeom>
        </p:spPr>
      </p:pic>
      <p:sp>
        <p:nvSpPr>
          <p:cNvPr id="5" name="Oval 4">
            <a:extLst>
              <a:ext uri="{FF2B5EF4-FFF2-40B4-BE49-F238E27FC236}">
                <a16:creationId xmlns:a16="http://schemas.microsoft.com/office/drawing/2014/main" id="{42C87FE9-7AE6-A3D8-BD36-35D7280C7127}"/>
              </a:ext>
              <a:ext uri="{C183D7F6-B498-43B3-948B-1728B52AA6E4}">
                <adec:decorative xmlns:adec="http://schemas.microsoft.com/office/drawing/2017/decorative" val="1"/>
              </a:ext>
            </a:extLst>
          </p:cNvPr>
          <p:cNvSpPr/>
          <p:nvPr/>
        </p:nvSpPr>
        <p:spPr>
          <a:xfrm>
            <a:off x="6324600" y="2209800"/>
            <a:ext cx="2491737" cy="9906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48176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B5CCCB-9CB4-49A4-63EA-A95D7FFC952E}"/>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t>CALIBRATION REPORT REQUIREMENT</a:t>
            </a:r>
          </a:p>
        </p:txBody>
      </p:sp>
      <p:pic>
        <p:nvPicPr>
          <p:cNvPr id="7" name="Picture 6" descr="A picture containing wall, indoor, sitting&#10;&#10;Description generated with very high confidence">
            <a:extLst>
              <a:ext uri="{FF2B5EF4-FFF2-40B4-BE49-F238E27FC236}">
                <a16:creationId xmlns:a16="http://schemas.microsoft.com/office/drawing/2014/main" id="{A8EF4DC2-9F06-4402-A785-E7F0DA6293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038373" y="-615611"/>
            <a:ext cx="6617382" cy="7848604"/>
          </a:xfrm>
          <a:prstGeom prst="rect">
            <a:avLst/>
          </a:prstGeom>
        </p:spPr>
      </p:pic>
      <p:sp>
        <p:nvSpPr>
          <p:cNvPr id="8" name="Arrow: Down 7">
            <a:extLst>
              <a:ext uri="{FF2B5EF4-FFF2-40B4-BE49-F238E27FC236}">
                <a16:creationId xmlns:a16="http://schemas.microsoft.com/office/drawing/2014/main" id="{89E942EC-294E-42FD-B4BF-67FDEDD0D03F}"/>
              </a:ext>
              <a:ext uri="{C183D7F6-B498-43B3-948B-1728B52AA6E4}">
                <adec:decorative xmlns:adec="http://schemas.microsoft.com/office/drawing/2017/decorative" val="1"/>
              </a:ext>
            </a:extLst>
          </p:cNvPr>
          <p:cNvSpPr/>
          <p:nvPr/>
        </p:nvSpPr>
        <p:spPr>
          <a:xfrm rot="17999002">
            <a:off x="2022684" y="182538"/>
            <a:ext cx="685800" cy="1371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9861C2D-23B3-49AB-AA26-EA065B0366BD}"/>
              </a:ext>
            </a:extLst>
          </p:cNvPr>
          <p:cNvSpPr txBox="1"/>
          <p:nvPr/>
        </p:nvSpPr>
        <p:spPr>
          <a:xfrm>
            <a:off x="266700" y="2564600"/>
            <a:ext cx="8610600" cy="1754326"/>
          </a:xfrm>
          <a:prstGeom prst="rect">
            <a:avLst/>
          </a:prstGeom>
          <a:solidFill>
            <a:schemeClr val="bg1">
              <a:alpha val="60000"/>
            </a:schemeClr>
          </a:solidFill>
        </p:spPr>
        <p:txBody>
          <a:bodyPr wrap="square" rtlCol="0">
            <a:spAutoFit/>
          </a:bodyPr>
          <a:lstStyle/>
          <a:p>
            <a:pPr algn="ctr"/>
            <a:r>
              <a:rPr lang="en-US" sz="3600" dirty="0"/>
              <a:t>Legal for use?</a:t>
            </a:r>
          </a:p>
          <a:p>
            <a:pPr algn="ctr"/>
            <a:endParaRPr lang="en-US" sz="3600" dirty="0"/>
          </a:p>
          <a:p>
            <a:pPr algn="ctr"/>
            <a:r>
              <a:rPr lang="en-US" sz="3600" dirty="0"/>
              <a:t>Not with a Seraphin seal.</a:t>
            </a:r>
          </a:p>
        </p:txBody>
      </p:sp>
      <p:sp>
        <p:nvSpPr>
          <p:cNvPr id="3" name="TextBox 2">
            <a:extLst>
              <a:ext uri="{FF2B5EF4-FFF2-40B4-BE49-F238E27FC236}">
                <a16:creationId xmlns:a16="http://schemas.microsoft.com/office/drawing/2014/main" id="{619F4190-36FB-4D8F-A475-18D39499EF77}"/>
              </a:ext>
            </a:extLst>
          </p:cNvPr>
          <p:cNvSpPr txBox="1"/>
          <p:nvPr/>
        </p:nvSpPr>
        <p:spPr>
          <a:xfrm>
            <a:off x="205738" y="4309058"/>
            <a:ext cx="8610599" cy="2308324"/>
          </a:xfrm>
          <a:prstGeom prst="rect">
            <a:avLst/>
          </a:prstGeom>
          <a:solidFill>
            <a:schemeClr val="bg1">
              <a:alpha val="60000"/>
            </a:schemeClr>
          </a:solidFill>
        </p:spPr>
        <p:txBody>
          <a:bodyPr wrap="square" rtlCol="0">
            <a:spAutoFit/>
          </a:bodyPr>
          <a:lstStyle/>
          <a:p>
            <a:pPr algn="ctr"/>
            <a:r>
              <a:rPr lang="en-US" sz="3600" dirty="0"/>
              <a:t>ALL TEST EQUIPMENT MUST BEAR SEAL OF APPROVED LAB AND BE ACCOMPANIED BY A CURRENT CALIBRATION REPORT !</a:t>
            </a:r>
          </a:p>
          <a:p>
            <a:pPr algn="ctr"/>
            <a:endParaRPr lang="en-US" sz="3600" dirty="0"/>
          </a:p>
        </p:txBody>
      </p:sp>
      <p:pic>
        <p:nvPicPr>
          <p:cNvPr id="4" name="Picture 2">
            <a:extLst>
              <a:ext uri="{FF2B5EF4-FFF2-40B4-BE49-F238E27FC236}">
                <a16:creationId xmlns:a16="http://schemas.microsoft.com/office/drawing/2014/main" id="{1355ED1E-D322-4FEE-84D8-AADAD632C2DF}"/>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378036" y="6041567"/>
            <a:ext cx="655325" cy="655325"/>
          </a:xfrm>
          <a:prstGeom prst="rect">
            <a:avLst/>
          </a:prstGeom>
          <a:noFill/>
        </p:spPr>
      </p:pic>
      <p:pic>
        <p:nvPicPr>
          <p:cNvPr id="6" name="Picture 5" descr="Measuring Device with a worn out tag saying it must be calibrated before use">
            <a:extLst>
              <a:ext uri="{FF2B5EF4-FFF2-40B4-BE49-F238E27FC236}">
                <a16:creationId xmlns:a16="http://schemas.microsoft.com/office/drawing/2014/main" id="{DD5117B6-E836-497A-A457-409604FD02EE}"/>
              </a:ext>
            </a:extLst>
          </p:cNvPr>
          <p:cNvPicPr>
            <a:picLocks noChangeAspect="1"/>
          </p:cNvPicPr>
          <p:nvPr/>
        </p:nvPicPr>
        <p:blipFill>
          <a:blip r:embed="rId5"/>
          <a:stretch>
            <a:fillRect/>
          </a:stretch>
        </p:blipFill>
        <p:spPr>
          <a:xfrm>
            <a:off x="495756" y="640075"/>
            <a:ext cx="7992634" cy="5089080"/>
          </a:xfrm>
          <a:prstGeom prst="rect">
            <a:avLst/>
          </a:prstGeom>
        </p:spPr>
      </p:pic>
    </p:spTree>
    <p:extLst>
      <p:ext uri="{BB962C8B-B14F-4D97-AF65-F5344CB8AC3E}">
        <p14:creationId xmlns:p14="http://schemas.microsoft.com/office/powerpoint/2010/main" val="38300581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8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A76C9-A1A0-ADFD-FA1A-DC153C19E9B3}"/>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solidFill>
                  <a:srgbClr val="0000FF"/>
                </a:solidFill>
                <a:effectLst>
                  <a:outerShdw blurRad="50800" dist="38100" dir="13500000" algn="br" rotWithShape="0">
                    <a:prstClr val="black">
                      <a:alpha val="40000"/>
                    </a:prstClr>
                  </a:outerShdw>
                </a:effectLst>
                <a:latin typeface="Arial Rounded MT Bold" panose="020F0704030504030204" pitchFamily="34" charset="0"/>
              </a:rPr>
              <a:t>REGISTRATION REQUIREMENTS 6</a:t>
            </a:r>
            <a:endParaRPr lang="en-US" dirty="0"/>
          </a:p>
        </p:txBody>
      </p:sp>
      <p:sp>
        <p:nvSpPr>
          <p:cNvPr id="4" name="Rectangle 3"/>
          <p:cNvSpPr/>
          <p:nvPr/>
        </p:nvSpPr>
        <p:spPr>
          <a:xfrm>
            <a:off x="262189" y="837129"/>
            <a:ext cx="5029200" cy="224676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Rounded MT Bold" panose="020F0704030504030204" pitchFamily="34" charset="0"/>
                <a:ea typeface="+mn-ea"/>
                <a:cs typeface="+mn-cs"/>
              </a:rPr>
              <a:t>4) Use a sealing iron bearing </a:t>
            </a:r>
            <a:r>
              <a:rPr kumimoji="0" lang="en-US" sz="2800" b="0" i="0" u="none" strike="noStrike" kern="1200" cap="none" spc="0" normalizeH="0" noProof="0" dirty="0">
                <a:ln>
                  <a:noFill/>
                </a:ln>
                <a:solidFill>
                  <a:prstClr val="black"/>
                </a:solidFill>
                <a:effectLst>
                  <a:outerShdw blurRad="38100" dist="38100" dir="2700000" algn="tl">
                    <a:srgbClr val="000000">
                      <a:alpha val="43137"/>
                    </a:srgbClr>
                  </a:outerShdw>
                </a:effectLst>
                <a:uLnTx/>
                <a:uFillTx/>
                <a:latin typeface="Arial Rounded MT Bold" panose="020F0704030504030204" pitchFamily="34" charset="0"/>
                <a:ea typeface="+mn-ea"/>
                <a:cs typeface="+mn-cs"/>
              </a:rPr>
              <a:t>at least the registered</a:t>
            </a:r>
            <a:r>
              <a:rPr kumimoji="0" lang="en-US" sz="2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Rounded MT Bold" panose="020F0704030504030204" pitchFamily="34" charset="0"/>
                <a:ea typeface="+mn-ea"/>
                <a:cs typeface="+mn-cs"/>
              </a:rPr>
              <a:t> mechanic’s name or initials that are on file with the Department.</a:t>
            </a:r>
          </a:p>
        </p:txBody>
      </p:sp>
      <p:pic>
        <p:nvPicPr>
          <p:cNvPr id="1034" name="Picture 10" descr="http://www140.lunapic.com/editor/working/148830512118121?241620798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254797">
            <a:off x="3031048" y="1400423"/>
            <a:ext cx="5825920" cy="386283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Sealing iron bearing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12725" y="3693498"/>
            <a:ext cx="3996066" cy="2601686"/>
          </a:xfrm>
          <a:prstGeom prst="rect">
            <a:avLst/>
          </a:prstGeom>
        </p:spPr>
      </p:pic>
      <p:pic>
        <p:nvPicPr>
          <p:cNvPr id="1036" name="Picture 12" descr="Use links below to save ima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0246188">
            <a:off x="3938057" y="2217090"/>
            <a:ext cx="4512854" cy="4512854"/>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C183D7F6-B498-43B3-948B-1728B52AA6E4}">
                <adec:decorative xmlns:adec="http://schemas.microsoft.com/office/drawing/2017/decorative" val="1"/>
              </a:ext>
            </a:extLst>
          </p:cNvPr>
          <p:cNvSpPr txBox="1">
            <a:spLocks/>
          </p:cNvSpPr>
          <p:nvPr/>
        </p:nvSpPr>
        <p:spPr>
          <a:xfrm>
            <a:off x="0" y="0"/>
            <a:ext cx="9144000" cy="914400"/>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0000FF"/>
                </a:solidFill>
                <a:effectLst>
                  <a:outerShdw blurRad="50800" dist="38100" dir="13500000" algn="br" rotWithShape="0">
                    <a:prstClr val="black">
                      <a:alpha val="40000"/>
                    </a:prstClr>
                  </a:outerShdw>
                </a:effectLst>
                <a:uLnTx/>
                <a:uFillTx/>
                <a:latin typeface="Arial Rounded MT Bold" panose="020F0704030504030204" pitchFamily="34" charset="0"/>
                <a:ea typeface="+mj-ea"/>
                <a:cs typeface="+mj-cs"/>
              </a:rPr>
              <a:t>REGISTRATION REQUIREMENTS</a:t>
            </a:r>
          </a:p>
        </p:txBody>
      </p:sp>
      <p:pic>
        <p:nvPicPr>
          <p:cNvPr id="8" name="Picture 2">
            <a:extLst>
              <a:ext uri="{FF2B5EF4-FFF2-40B4-BE49-F238E27FC236}">
                <a16:creationId xmlns:a16="http://schemas.microsoft.com/office/drawing/2014/main" id="{3A20926B-0C79-413D-A99C-C88A7717966D}"/>
              </a:ext>
              <a:ext uri="{C183D7F6-B498-43B3-948B-1728B52AA6E4}">
                <adec:decorative xmlns:adec="http://schemas.microsoft.com/office/drawing/2017/decorative" val="1"/>
              </a:ext>
            </a:extLst>
          </p:cNvPr>
          <p:cNvPicPr>
            <a:picLocks noChangeAspect="1" noChangeArrowheads="1"/>
          </p:cNvPicPr>
          <p:nvPr/>
        </p:nvPicPr>
        <p:blipFill>
          <a:blip r:embed="rId7" cstate="print"/>
          <a:srcRect/>
          <a:stretch>
            <a:fillRect/>
          </a:stretch>
        </p:blipFill>
        <p:spPr bwMode="auto">
          <a:xfrm>
            <a:off x="8472825" y="6170319"/>
            <a:ext cx="655325" cy="655325"/>
          </a:xfrm>
          <a:prstGeom prst="rect">
            <a:avLst/>
          </a:prstGeom>
          <a:noFill/>
        </p:spPr>
      </p:pic>
    </p:spTree>
    <p:extLst>
      <p:ext uri="{BB962C8B-B14F-4D97-AF65-F5344CB8AC3E}">
        <p14:creationId xmlns:p14="http://schemas.microsoft.com/office/powerpoint/2010/main" val="13257635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31" presetClass="entr" presetSubtype="0" fill="hold" nodeType="afterEffect">
                                  <p:stCondLst>
                                    <p:cond delay="0"/>
                                  </p:stCondLst>
                                  <p:childTnLst>
                                    <p:set>
                                      <p:cBhvr>
                                        <p:cTn id="12" dur="1" fill="hold">
                                          <p:stCondLst>
                                            <p:cond delay="0"/>
                                          </p:stCondLst>
                                        </p:cTn>
                                        <p:tgtEl>
                                          <p:spTgt spid="1034"/>
                                        </p:tgtEl>
                                        <p:attrNameLst>
                                          <p:attrName>style.visibility</p:attrName>
                                        </p:attrNameLst>
                                      </p:cBhvr>
                                      <p:to>
                                        <p:strVal val="visible"/>
                                      </p:to>
                                    </p:set>
                                    <p:anim calcmode="lin" valueType="num">
                                      <p:cBhvr>
                                        <p:cTn id="13" dur="1000" fill="hold"/>
                                        <p:tgtEl>
                                          <p:spTgt spid="1034"/>
                                        </p:tgtEl>
                                        <p:attrNameLst>
                                          <p:attrName>ppt_w</p:attrName>
                                        </p:attrNameLst>
                                      </p:cBhvr>
                                      <p:tavLst>
                                        <p:tav tm="0">
                                          <p:val>
                                            <p:fltVal val="0"/>
                                          </p:val>
                                        </p:tav>
                                        <p:tav tm="100000">
                                          <p:val>
                                            <p:strVal val="#ppt_w"/>
                                          </p:val>
                                        </p:tav>
                                      </p:tavLst>
                                    </p:anim>
                                    <p:anim calcmode="lin" valueType="num">
                                      <p:cBhvr>
                                        <p:cTn id="14" dur="1000" fill="hold"/>
                                        <p:tgtEl>
                                          <p:spTgt spid="1034"/>
                                        </p:tgtEl>
                                        <p:attrNameLst>
                                          <p:attrName>ppt_h</p:attrName>
                                        </p:attrNameLst>
                                      </p:cBhvr>
                                      <p:tavLst>
                                        <p:tav tm="0">
                                          <p:val>
                                            <p:fltVal val="0"/>
                                          </p:val>
                                        </p:tav>
                                        <p:tav tm="100000">
                                          <p:val>
                                            <p:strVal val="#ppt_h"/>
                                          </p:val>
                                        </p:tav>
                                      </p:tavLst>
                                    </p:anim>
                                    <p:anim calcmode="lin" valueType="num">
                                      <p:cBhvr>
                                        <p:cTn id="15" dur="1000" fill="hold"/>
                                        <p:tgtEl>
                                          <p:spTgt spid="1034"/>
                                        </p:tgtEl>
                                        <p:attrNameLst>
                                          <p:attrName>style.rotation</p:attrName>
                                        </p:attrNameLst>
                                      </p:cBhvr>
                                      <p:tavLst>
                                        <p:tav tm="0">
                                          <p:val>
                                            <p:fltVal val="90"/>
                                          </p:val>
                                        </p:tav>
                                        <p:tav tm="100000">
                                          <p:val>
                                            <p:fltVal val="0"/>
                                          </p:val>
                                        </p:tav>
                                      </p:tavLst>
                                    </p:anim>
                                    <p:animEffect transition="in" filter="fade">
                                      <p:cBhvr>
                                        <p:cTn id="16" dur="1000"/>
                                        <p:tgtEl>
                                          <p:spTgt spid="1034"/>
                                        </p:tgtEl>
                                      </p:cBhvr>
                                    </p:animEffect>
                                  </p:childTnLst>
                                </p:cTn>
                              </p:par>
                              <p:par>
                                <p:cTn id="17" presetID="47"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1036"/>
                                        </p:tgtEl>
                                        <p:attrNameLst>
                                          <p:attrName>style.visibility</p:attrName>
                                        </p:attrNameLst>
                                      </p:cBhvr>
                                      <p:to>
                                        <p:strVal val="visible"/>
                                      </p:to>
                                    </p:set>
                                    <p:anim calcmode="lin" valueType="num">
                                      <p:cBhvr>
                                        <p:cTn id="25" dur="500" fill="hold"/>
                                        <p:tgtEl>
                                          <p:spTgt spid="1036"/>
                                        </p:tgtEl>
                                        <p:attrNameLst>
                                          <p:attrName>ppt_w</p:attrName>
                                        </p:attrNameLst>
                                      </p:cBhvr>
                                      <p:tavLst>
                                        <p:tav tm="0">
                                          <p:val>
                                            <p:fltVal val="0"/>
                                          </p:val>
                                        </p:tav>
                                        <p:tav tm="100000">
                                          <p:val>
                                            <p:strVal val="#ppt_w"/>
                                          </p:val>
                                        </p:tav>
                                      </p:tavLst>
                                    </p:anim>
                                    <p:anim calcmode="lin" valueType="num">
                                      <p:cBhvr>
                                        <p:cTn id="26" dur="500" fill="hold"/>
                                        <p:tgtEl>
                                          <p:spTgt spid="1036"/>
                                        </p:tgtEl>
                                        <p:attrNameLst>
                                          <p:attrName>ppt_h</p:attrName>
                                        </p:attrNameLst>
                                      </p:cBhvr>
                                      <p:tavLst>
                                        <p:tav tm="0">
                                          <p:val>
                                            <p:fltVal val="0"/>
                                          </p:val>
                                        </p:tav>
                                        <p:tav tm="100000">
                                          <p:val>
                                            <p:strVal val="#ppt_h"/>
                                          </p:val>
                                        </p:tav>
                                      </p:tavLst>
                                    </p:anim>
                                  </p:childTnLst>
                                </p:cTn>
                              </p:par>
                              <p:par>
                                <p:cTn id="27" presetID="44" presetClass="path" presetSubtype="0" accel="50000" decel="50000" fill="hold" nodeType="withEffect">
                                  <p:stCondLst>
                                    <p:cond delay="0"/>
                                  </p:stCondLst>
                                  <p:childTnLst>
                                    <p:animMotion origin="layout" path="M 0.10243 0.06551 L -0.04097 -0.06666 C -0.07118 -0.09583 -0.1158 -0.10902 -0.1625 -0.10902 C -0.21562 -0.10902 -0.25816 -0.09583 -0.28837 -0.06666 L -0.4309 0.06551 " pathEditMode="relative" rAng="0" ptsTypes="AAAAA">
                                      <p:cBhvr>
                                        <p:cTn id="28" dur="1000" fill="hold"/>
                                        <p:tgtEl>
                                          <p:spTgt spid="1036"/>
                                        </p:tgtEl>
                                        <p:attrNameLst>
                                          <p:attrName>ppt_x</p:attrName>
                                          <p:attrName>ppt_y</p:attrName>
                                        </p:attrNameLst>
                                      </p:cBhvr>
                                      <p:rCtr x="-26667" y="-872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AF138-4599-C3BF-092D-AC6107358643}"/>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solidFill>
                  <a:srgbClr val="0000FF"/>
                </a:solidFill>
                <a:effectLst>
                  <a:outerShdw blurRad="50800" dist="38100" dir="13500000" algn="br" rotWithShape="0">
                    <a:prstClr val="black">
                      <a:alpha val="40000"/>
                    </a:prstClr>
                  </a:outerShdw>
                </a:effectLst>
                <a:latin typeface="Arial Rounded MT Bold" panose="020F0704030504030204" pitchFamily="34" charset="0"/>
              </a:rPr>
              <a:t>REGISTRATION REQUIREMENTS 7</a:t>
            </a:r>
            <a:endParaRPr lang="en-US" dirty="0"/>
          </a:p>
        </p:txBody>
      </p:sp>
      <p:sp>
        <p:nvSpPr>
          <p:cNvPr id="3" name="Content Placeholder 2"/>
          <p:cNvSpPr>
            <a:spLocks noGrp="1"/>
          </p:cNvSpPr>
          <p:nvPr>
            <p:ph idx="1"/>
          </p:nvPr>
        </p:nvSpPr>
        <p:spPr>
          <a:xfrm>
            <a:off x="21771" y="1023256"/>
            <a:ext cx="9144000" cy="3091544"/>
          </a:xfrm>
        </p:spPr>
        <p:txBody>
          <a:bodyPr>
            <a:noAutofit/>
          </a:bodyPr>
          <a:lstStyle/>
          <a:p>
            <a:pPr>
              <a:buNone/>
            </a:pPr>
            <a:r>
              <a:rPr lang="en-US" dirty="0">
                <a:solidFill>
                  <a:srgbClr val="FFFFFF"/>
                </a:solidFill>
                <a:effectLst>
                  <a:outerShdw blurRad="38100" dist="38100" dir="2700000" algn="tl">
                    <a:srgbClr val="000000">
                      <a:alpha val="43137"/>
                    </a:srgbClr>
                  </a:outerShdw>
                </a:effectLst>
                <a:latin typeface="Arial Rounded MT Bold" panose="020F0704030504030204" pitchFamily="34" charset="0"/>
              </a:rPr>
              <a:t>5) All </a:t>
            </a:r>
            <a:r>
              <a:rPr lang="en-US" u="sng" dirty="0">
                <a:solidFill>
                  <a:srgbClr val="FF5050"/>
                </a:solidFill>
                <a:effectLst>
                  <a:outerShdw blurRad="38100" dist="38100" dir="2700000" algn="tl">
                    <a:srgbClr val="000000">
                      <a:alpha val="43137"/>
                    </a:srgbClr>
                  </a:outerShdw>
                </a:effectLst>
                <a:latin typeface="Arial Rounded MT Bold" panose="020F0704030504030204" pitchFamily="34" charset="0"/>
              </a:rPr>
              <a:t>NEW</a:t>
            </a:r>
            <a:r>
              <a:rPr lang="en-US" dirty="0">
                <a:solidFill>
                  <a:srgbClr val="FFFFFF"/>
                </a:solidFill>
                <a:effectLst>
                  <a:outerShdw blurRad="38100" dist="38100" dir="2700000" algn="tl">
                    <a:srgbClr val="000000">
                      <a:alpha val="43137"/>
                    </a:srgbClr>
                  </a:outerShdw>
                </a:effectLst>
                <a:latin typeface="Arial Rounded MT Bold" panose="020F0704030504030204" pitchFamily="34" charset="0"/>
              </a:rPr>
              <a:t> applicants need Proof of Experience and must have </a:t>
            </a:r>
            <a:r>
              <a:rPr lang="en-US" u="sng" dirty="0">
                <a:solidFill>
                  <a:srgbClr val="FF5050"/>
                </a:solidFill>
                <a:effectLst>
                  <a:outerShdw blurRad="38100" dist="38100" dir="2700000" algn="tl">
                    <a:srgbClr val="000000">
                      <a:alpha val="43137"/>
                    </a:srgbClr>
                  </a:outerShdw>
                </a:effectLst>
                <a:latin typeface="Arial Rounded MT Bold" panose="020F0704030504030204" pitchFamily="34" charset="0"/>
              </a:rPr>
              <a:t>at least one year of experience</a:t>
            </a:r>
            <a:r>
              <a:rPr lang="en-US" dirty="0">
                <a:solidFill>
                  <a:srgbClr val="FFFFFF"/>
                </a:solidFill>
                <a:effectLst>
                  <a:outerShdw blurRad="38100" dist="38100" dir="2700000" algn="tl">
                    <a:srgbClr val="000000">
                      <a:alpha val="43137"/>
                    </a:srgbClr>
                  </a:outerShdw>
                </a:effectLst>
                <a:latin typeface="Arial Rounded MT Bold" panose="020F0704030504030204" pitchFamily="34" charset="0"/>
              </a:rPr>
              <a:t> in the field. The applicant must provide a </a:t>
            </a:r>
            <a:r>
              <a:rPr lang="en-US" b="1" u="sng" dirty="0">
                <a:solidFill>
                  <a:srgbClr val="FF0000"/>
                </a:solidFill>
                <a:effectLst>
                  <a:outerShdw blurRad="38100" dist="38100" dir="2700000" algn="tl">
                    <a:srgbClr val="000000">
                      <a:alpha val="43137"/>
                    </a:srgbClr>
                  </a:outerShdw>
                </a:effectLst>
                <a:highlight>
                  <a:srgbClr val="FFFF00"/>
                </a:highlight>
                <a:latin typeface="Arial Rounded MT Bold" panose="020F0704030504030204" pitchFamily="34" charset="0"/>
              </a:rPr>
              <a:t>letter</a:t>
            </a:r>
            <a:r>
              <a:rPr lang="en-US" dirty="0">
                <a:solidFill>
                  <a:srgbClr val="FFFFFF"/>
                </a:solidFill>
                <a:effectLst>
                  <a:outerShdw blurRad="38100" dist="38100" dir="2700000" algn="tl">
                    <a:srgbClr val="000000">
                      <a:alpha val="43137"/>
                    </a:srgbClr>
                  </a:outerShdw>
                </a:effectLst>
                <a:latin typeface="Arial Rounded MT Bold" panose="020F0704030504030204" pitchFamily="34" charset="0"/>
              </a:rPr>
              <a:t> stating proof of experience from their registered service agency.</a:t>
            </a:r>
          </a:p>
        </p:txBody>
      </p:sp>
      <p:sp>
        <p:nvSpPr>
          <p:cNvPr id="10" name="Title 1">
            <a:extLst>
              <a:ext uri="{C183D7F6-B498-43B3-948B-1728B52AA6E4}">
                <adec:decorative xmlns:adec="http://schemas.microsoft.com/office/drawing/2017/decorative" val="1"/>
              </a:ext>
            </a:extLst>
          </p:cNvPr>
          <p:cNvSpPr txBox="1">
            <a:spLocks/>
          </p:cNvSpPr>
          <p:nvPr/>
        </p:nvSpPr>
        <p:spPr>
          <a:xfrm>
            <a:off x="21771" y="76200"/>
            <a:ext cx="9144000" cy="914400"/>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FF5050"/>
                </a:solidFill>
                <a:effectLst>
                  <a:outerShdw blurRad="38100" dist="38100" dir="2700000" algn="tl">
                    <a:srgbClr val="000000">
                      <a:alpha val="43137"/>
                    </a:srgbClr>
                  </a:outerShdw>
                </a:effectLst>
                <a:uLnTx/>
                <a:uFillTx/>
                <a:latin typeface="Arial Rounded MT Bold" panose="020F0704030504030204" pitchFamily="34" charset="0"/>
                <a:ea typeface="+mj-ea"/>
                <a:cs typeface="+mj-cs"/>
              </a:rPr>
              <a:t>REGISTRATION REQUIREMENTS</a:t>
            </a:r>
          </a:p>
        </p:txBody>
      </p:sp>
      <p:pic>
        <p:nvPicPr>
          <p:cNvPr id="4" name="Picture 2">
            <a:extLst>
              <a:ext uri="{FF2B5EF4-FFF2-40B4-BE49-F238E27FC236}">
                <a16:creationId xmlns:a16="http://schemas.microsoft.com/office/drawing/2014/main" id="{37D6B93D-CC2E-4CA5-B78F-57E00BC6FBA4}"/>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305800" y="6113775"/>
            <a:ext cx="655325" cy="655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18" presetClass="entr" presetSubtype="3"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strips(upRight)">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3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AB3C9-A0D6-6EDE-0E43-3C3371011F69}"/>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solidFill>
                  <a:srgbClr val="0000FF"/>
                </a:solidFill>
                <a:effectLst>
                  <a:outerShdw blurRad="50800" dist="38100" dir="13500000" algn="br" rotWithShape="0">
                    <a:prstClr val="black">
                      <a:alpha val="40000"/>
                    </a:prstClr>
                  </a:outerShdw>
                </a:effectLst>
                <a:latin typeface="Arial Rounded MT Bold" panose="020F0704030504030204" pitchFamily="34" charset="0"/>
              </a:rPr>
              <a:t>REGISTRATION RECAP</a:t>
            </a:r>
            <a:endParaRPr lang="en-US" dirty="0"/>
          </a:p>
        </p:txBody>
      </p:sp>
      <p:sp>
        <p:nvSpPr>
          <p:cNvPr id="16" name="Content Placeholder 2"/>
          <p:cNvSpPr txBox="1">
            <a:spLocks/>
          </p:cNvSpPr>
          <p:nvPr/>
        </p:nvSpPr>
        <p:spPr>
          <a:xfrm>
            <a:off x="152400" y="4768447"/>
            <a:ext cx="4920342" cy="1249144"/>
          </a:xfrm>
          <a:prstGeom prst="rect">
            <a:avLst/>
          </a:prstGeom>
        </p:spPr>
        <p:txBody>
          <a:bodyPr vert="horz" lIns="91440" tIns="45720" rIns="91440" bIns="4572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296E32"/>
                </a:solidFill>
                <a:effectLst>
                  <a:outerShdw blurRad="38100" dist="38100" dir="2700000" algn="tl">
                    <a:srgbClr val="000000">
                      <a:alpha val="43137"/>
                    </a:srgbClr>
                  </a:outerShdw>
                </a:effectLst>
                <a:uLnTx/>
                <a:uFillTx/>
                <a:latin typeface="Aharoni" panose="02010803020104030203" pitchFamily="2" charset="-79"/>
                <a:ea typeface="+mn-ea"/>
                <a:cs typeface="Aharoni" panose="02010803020104030203" pitchFamily="2" charset="-79"/>
              </a:rPr>
              <a:t>ARE YOU READY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296E32"/>
                </a:solidFill>
                <a:effectLst>
                  <a:outerShdw blurRad="38100" dist="38100" dir="2700000" algn="tl">
                    <a:srgbClr val="000000">
                      <a:alpha val="43137"/>
                    </a:srgbClr>
                  </a:outerShdw>
                </a:effectLst>
                <a:uLnTx/>
                <a:uFillTx/>
                <a:latin typeface="Aharoni" panose="02010803020104030203" pitchFamily="2" charset="-79"/>
                <a:ea typeface="+mn-ea"/>
                <a:cs typeface="Aharoni" panose="02010803020104030203" pitchFamily="2" charset="-79"/>
              </a:rPr>
              <a:t>FOR A RECAP</a:t>
            </a:r>
            <a:r>
              <a:rPr kumimoji="0" lang="en-US" sz="7200" b="1" i="0" u="none" strike="noStrike" kern="1200" cap="none" spc="0" normalizeH="0" baseline="0" noProof="0" dirty="0">
                <a:ln>
                  <a:noFill/>
                </a:ln>
                <a:solidFill>
                  <a:srgbClr val="296E32"/>
                </a:solidFill>
                <a:effectLst>
                  <a:outerShdw blurRad="38100" dist="38100" dir="2700000" algn="tl">
                    <a:srgbClr val="000000">
                      <a:alpha val="43137"/>
                    </a:srgbClr>
                  </a:outerShdw>
                </a:effectLst>
                <a:uLnTx/>
                <a:uFillTx/>
                <a:latin typeface="Aharoni" panose="02010803020104030203" pitchFamily="2" charset="-79"/>
                <a:ea typeface="+mn-ea"/>
                <a:cs typeface="Aharoni" panose="02010803020104030203" pitchFamily="2" charset="-79"/>
              </a:rPr>
              <a:t>?</a:t>
            </a:r>
            <a:endParaRPr kumimoji="0" lang="en-US" sz="4800" b="1" i="0" u="none" strike="noStrike" kern="1200" cap="none" spc="0" normalizeH="0" baseline="0" noProof="0" dirty="0">
              <a:ln>
                <a:noFill/>
              </a:ln>
              <a:solidFill>
                <a:srgbClr val="296E32"/>
              </a:solidFill>
              <a:effectLst>
                <a:outerShdw blurRad="38100" dist="38100" dir="2700000" algn="tl">
                  <a:srgbClr val="000000">
                    <a:alpha val="43137"/>
                  </a:srgbClr>
                </a:outerShdw>
              </a:effectLst>
              <a:uLnTx/>
              <a:uFillTx/>
              <a:latin typeface="Aharoni" panose="02010803020104030203" pitchFamily="2" charset="-79"/>
              <a:ea typeface="+mn-ea"/>
              <a:cs typeface="Aharoni" panose="02010803020104030203" pitchFamily="2" charset="-79"/>
            </a:endParaRPr>
          </a:p>
        </p:txBody>
      </p:sp>
      <p:sp>
        <p:nvSpPr>
          <p:cNvPr id="12" name="Rectangle 11">
            <a:extLst>
              <a:ext uri="{C183D7F6-B498-43B3-948B-1728B52AA6E4}">
                <adec:decorative xmlns:adec="http://schemas.microsoft.com/office/drawing/2017/decorative" val="1"/>
              </a:ext>
            </a:extLst>
          </p:cNvPr>
          <p:cNvSpPr/>
          <p:nvPr/>
        </p:nvSpPr>
        <p:spPr>
          <a:xfrm>
            <a:off x="152400" y="152400"/>
            <a:ext cx="8839200" cy="6546519"/>
          </a:xfrm>
          <a:prstGeom prst="rect">
            <a:avLst/>
          </a:prstGeom>
          <a:solidFill>
            <a:srgbClr val="FFFFFF"/>
          </a:solidFill>
          <a:ln>
            <a:solidFill>
              <a:srgbClr val="FFFFFF"/>
            </a:solidFill>
          </a:ln>
          <a:effectLst>
            <a:outerShdw blurRad="495300" dist="50800" dir="5400000" algn="ctr" rotWithShape="0">
              <a:srgbClr val="000000">
                <a:alpha val="89000"/>
              </a:srgbClr>
            </a:outerShdw>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Content Placeholder 2"/>
          <p:cNvSpPr txBox="1">
            <a:spLocks/>
          </p:cNvSpPr>
          <p:nvPr/>
        </p:nvSpPr>
        <p:spPr>
          <a:xfrm>
            <a:off x="402083" y="807403"/>
            <a:ext cx="8557823" cy="685800"/>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a:ln>
                  <a:noFill/>
                </a:ln>
                <a:solidFill>
                  <a:srgbClr val="4F81BD">
                    <a:lumMod val="50000"/>
                  </a:srgbClr>
                </a:solidFill>
                <a:effectLst>
                  <a:outerShdw blurRad="38100" dist="38100" dir="2700000" algn="tl">
                    <a:srgbClr val="000000">
                      <a:alpha val="43137"/>
                    </a:srgbClr>
                  </a:outerShdw>
                </a:effectLst>
                <a:uLnTx/>
                <a:uFillTx/>
                <a:latin typeface="Arial Rounded MT Bold" panose="020F0704030504030204" pitchFamily="34" charset="0"/>
                <a:ea typeface="+mn-ea"/>
                <a:cs typeface="+mn-cs"/>
              </a:rPr>
              <a:t>1) Annually apply . . . </a:t>
            </a:r>
            <a:r>
              <a:rPr kumimoji="0" lang="en-US" sz="2800" b="1" i="1" u="none" strike="noStrike" kern="1200" cap="none" spc="0" normalizeH="0" baseline="0" noProof="0" dirty="0">
                <a:ln>
                  <a:noFill/>
                </a:ln>
                <a:solidFill>
                  <a:srgbClr val="4F81BD">
                    <a:lumMod val="50000"/>
                  </a:srgbClr>
                </a:solidFill>
                <a:effectLst>
                  <a:outerShdw blurRad="38100" dist="38100" dir="2700000" algn="tl">
                    <a:srgbClr val="000000">
                      <a:alpha val="43137"/>
                    </a:srgbClr>
                  </a:outerShdw>
                </a:effectLst>
                <a:uLnTx/>
                <a:uFillTx/>
                <a:latin typeface="Arial Rounded MT Bold" panose="020F0704030504030204" pitchFamily="34" charset="0"/>
                <a:ea typeface="+mn-ea"/>
                <a:cs typeface="+mn-cs"/>
              </a:rPr>
              <a:t>-- Application – Review -</a:t>
            </a:r>
            <a:endParaRPr kumimoji="0" lang="en-US" sz="3200" b="1" i="1" u="none" strike="noStrike" kern="1200" cap="none" spc="0" normalizeH="0" baseline="0" noProof="0" dirty="0">
              <a:ln>
                <a:noFill/>
              </a:ln>
              <a:solidFill>
                <a:srgbClr val="4F81BD">
                  <a:lumMod val="50000"/>
                </a:srgbClr>
              </a:solidFill>
              <a:effectLst>
                <a:outerShdw blurRad="38100" dist="38100" dir="2700000" algn="tl">
                  <a:srgbClr val="000000">
                    <a:alpha val="43137"/>
                  </a:srgbClr>
                </a:outerShdw>
              </a:effectLst>
              <a:uLnTx/>
              <a:uFillTx/>
              <a:latin typeface="Arial Rounded MT Bold" panose="020F0704030504030204" pitchFamily="34" charset="0"/>
              <a:ea typeface="+mn-ea"/>
              <a:cs typeface="+mn-cs"/>
            </a:endParaRPr>
          </a:p>
        </p:txBody>
      </p:sp>
      <p:sp>
        <p:nvSpPr>
          <p:cNvPr id="8" name="Content Placeholder 2"/>
          <p:cNvSpPr txBox="1">
            <a:spLocks/>
          </p:cNvSpPr>
          <p:nvPr/>
        </p:nvSpPr>
        <p:spPr>
          <a:xfrm>
            <a:off x="413658" y="1337745"/>
            <a:ext cx="9144000" cy="656338"/>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US" sz="3200" b="1" i="0" u="none" strike="noStrike" kern="1200" cap="none" spc="0" normalizeH="0" baseline="0" noProof="0" dirty="0">
                <a:ln>
                  <a:noFill/>
                </a:ln>
                <a:solidFill>
                  <a:srgbClr val="4F81BD">
                    <a:lumMod val="50000"/>
                  </a:srgbClr>
                </a:solidFill>
                <a:effectLst>
                  <a:outerShdw blurRad="38100" dist="38100" dir="2700000" algn="tl">
                    <a:srgbClr val="000000">
                      <a:alpha val="43137"/>
                    </a:srgbClr>
                  </a:outerShdw>
                </a:effectLst>
                <a:uLnTx/>
                <a:uFillTx/>
                <a:latin typeface="Arial Rounded MT Bold" panose="020F0704030504030204" pitchFamily="34" charset="0"/>
                <a:ea typeface="+mn-ea"/>
                <a:cs typeface="+mn-cs"/>
              </a:rPr>
              <a:t>2) Complete Applications</a:t>
            </a:r>
            <a:endParaRPr kumimoji="0" lang="en-US" sz="3200" b="1" i="0" u="none" strike="noStrike" kern="1200" cap="none" spc="0" normalizeH="0" baseline="0" noProof="0" dirty="0">
              <a:ln>
                <a:noFill/>
              </a:ln>
              <a:solidFill>
                <a:srgbClr val="4F81BD">
                  <a:lumMod val="50000"/>
                </a:srgbClr>
              </a:solidFill>
              <a:effectLst/>
              <a:uLnTx/>
              <a:uFillTx/>
              <a:latin typeface="Calibri"/>
              <a:ea typeface="+mn-ea"/>
              <a:cs typeface="+mn-cs"/>
            </a:endParaRPr>
          </a:p>
        </p:txBody>
      </p:sp>
      <p:sp>
        <p:nvSpPr>
          <p:cNvPr id="7" name="Content Placeholder 2"/>
          <p:cNvSpPr txBox="1">
            <a:spLocks/>
          </p:cNvSpPr>
          <p:nvPr/>
        </p:nvSpPr>
        <p:spPr>
          <a:xfrm>
            <a:off x="387686" y="1904686"/>
            <a:ext cx="8569398" cy="1263440"/>
          </a:xfrm>
          <a:prstGeom prst="rect">
            <a:avLst/>
          </a:prstGeom>
        </p:spPr>
        <p:txBody>
          <a:bodyPr vert="horz" lIns="91440" tIns="45720" rIns="91440" bIns="4572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F81BD">
                    <a:lumMod val="50000"/>
                  </a:srgbClr>
                </a:solidFill>
                <a:effectLst>
                  <a:outerShdw blurRad="38100" dist="38100" dir="2700000" algn="tl">
                    <a:srgbClr val="000000">
                      <a:alpha val="43137"/>
                    </a:srgbClr>
                  </a:outerShdw>
                </a:effectLst>
                <a:uLnTx/>
                <a:uFillTx/>
                <a:latin typeface="Arial Rounded MT Bold" panose="020F0704030504030204" pitchFamily="34" charset="0"/>
                <a:ea typeface="+mn-ea"/>
                <a:cs typeface="+mn-cs"/>
              </a:rPr>
              <a:t>3) Maintain a test measure of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F81BD">
                    <a:lumMod val="50000"/>
                  </a:srgbClr>
                </a:solidFill>
                <a:effectLst>
                  <a:outerShdw blurRad="38100" dist="38100" dir="2700000" algn="tl">
                    <a:srgbClr val="000000">
                      <a:alpha val="43137"/>
                    </a:srgbClr>
                  </a:outerShdw>
                </a:effectLst>
                <a:uLnTx/>
                <a:uFillTx/>
                <a:latin typeface="Arial Rounded MT Bold" panose="020F0704030504030204" pitchFamily="34" charset="0"/>
                <a:ea typeface="+mn-ea"/>
                <a:cs typeface="+mn-cs"/>
              </a:rPr>
              <a:t>     appropriate size. </a:t>
            </a:r>
            <a:r>
              <a:rPr kumimoji="0" lang="en-US" sz="2800" b="1" i="1" u="none" strike="noStrike" kern="1200" cap="none" spc="0" normalizeH="0" baseline="0" noProof="0" dirty="0">
                <a:ln>
                  <a:noFill/>
                </a:ln>
                <a:solidFill>
                  <a:srgbClr val="4F81BD">
                    <a:lumMod val="50000"/>
                  </a:srgbClr>
                </a:solidFill>
                <a:effectLst>
                  <a:outerShdw blurRad="38100" dist="38100" dir="2700000" algn="tl">
                    <a:srgbClr val="000000">
                      <a:alpha val="43137"/>
                    </a:srgbClr>
                  </a:outerShdw>
                </a:effectLst>
                <a:uLnTx/>
                <a:uFillTx/>
                <a:latin typeface="Arial Rounded MT Bold" panose="020F0704030504030204" pitchFamily="34" charset="0"/>
                <a:ea typeface="+mn-ea"/>
                <a:cs typeface="+mn-cs"/>
              </a:rPr>
              <a:t>-- Calibration Report --</a:t>
            </a:r>
            <a:endParaRPr kumimoji="0" lang="en-US" sz="3200" b="1" i="1" u="none" strike="noStrike" kern="1200" cap="none" spc="0" normalizeH="0" baseline="0" noProof="0" dirty="0">
              <a:ln>
                <a:noFill/>
              </a:ln>
              <a:solidFill>
                <a:srgbClr val="4F81BD">
                  <a:lumMod val="50000"/>
                </a:srgbClr>
              </a:solidFill>
              <a:effectLst>
                <a:outerShdw blurRad="38100" dist="38100" dir="2700000" algn="tl">
                  <a:srgbClr val="000000">
                    <a:alpha val="43137"/>
                  </a:srgbClr>
                </a:outerShdw>
              </a:effectLst>
              <a:uLnTx/>
              <a:uFillTx/>
              <a:latin typeface="Arial Rounded MT Bold" panose="020F0704030504030204" pitchFamily="34" charset="0"/>
              <a:ea typeface="+mn-ea"/>
              <a:cs typeface="+mn-cs"/>
            </a:endParaRPr>
          </a:p>
        </p:txBody>
      </p:sp>
      <p:sp>
        <p:nvSpPr>
          <p:cNvPr id="9" name="Content Placeholder 2"/>
          <p:cNvSpPr txBox="1">
            <a:spLocks/>
          </p:cNvSpPr>
          <p:nvPr/>
        </p:nvSpPr>
        <p:spPr>
          <a:xfrm>
            <a:off x="387686" y="2903630"/>
            <a:ext cx="9144000" cy="810991"/>
          </a:xfrm>
          <a:prstGeom prst="rect">
            <a:avLst/>
          </a:prstGeom>
        </p:spPr>
        <p:txBody>
          <a:bodyPr vert="horz" lIns="91440" tIns="45720" rIns="91440" bIns="4572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F81BD">
                    <a:lumMod val="50000"/>
                  </a:srgbClr>
                </a:solidFill>
                <a:effectLst>
                  <a:outerShdw blurRad="38100" dist="38100" dir="2700000" algn="tl">
                    <a:srgbClr val="000000">
                      <a:alpha val="43137"/>
                    </a:srgbClr>
                  </a:outerShdw>
                </a:effectLst>
                <a:uLnTx/>
                <a:uFillTx/>
                <a:latin typeface="Arial Rounded MT Bold" panose="020F0704030504030204" pitchFamily="34" charset="0"/>
                <a:ea typeface="+mn-ea"/>
                <a:cs typeface="+mn-cs"/>
              </a:rPr>
              <a:t>4) Sealing Iron with at least Initials </a:t>
            </a:r>
          </a:p>
        </p:txBody>
      </p:sp>
      <p:sp>
        <p:nvSpPr>
          <p:cNvPr id="14" name="Content Placeholder 2"/>
          <p:cNvSpPr txBox="1">
            <a:spLocks/>
          </p:cNvSpPr>
          <p:nvPr/>
        </p:nvSpPr>
        <p:spPr>
          <a:xfrm>
            <a:off x="387686" y="3473563"/>
            <a:ext cx="8269284" cy="1249144"/>
          </a:xfrm>
          <a:prstGeom prst="rect">
            <a:avLst/>
          </a:prstGeom>
        </p:spPr>
        <p:txBody>
          <a:bodyPr vert="horz" lIns="91440" tIns="45720" rIns="91440" bIns="4572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F81BD">
                    <a:lumMod val="50000"/>
                  </a:srgbClr>
                </a:solidFill>
                <a:effectLst>
                  <a:outerShdw blurRad="38100" dist="38100" dir="2700000" algn="tl">
                    <a:srgbClr val="000000">
                      <a:alpha val="43137"/>
                    </a:srgbClr>
                  </a:outerShdw>
                </a:effectLst>
                <a:uLnTx/>
                <a:uFillTx/>
                <a:latin typeface="Arial Rounded MT Bold" panose="020F0704030504030204" pitchFamily="34" charset="0"/>
                <a:ea typeface="+mn-ea"/>
                <a:cs typeface="+mn-cs"/>
              </a:rPr>
              <a:t>5) All NEW applicants need proof of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F81BD">
                    <a:lumMod val="50000"/>
                  </a:srgbClr>
                </a:solidFill>
                <a:effectLst>
                  <a:outerShdw blurRad="38100" dist="38100" dir="2700000" algn="tl">
                    <a:srgbClr val="000000">
                      <a:alpha val="43137"/>
                    </a:srgbClr>
                  </a:outerShdw>
                </a:effectLst>
                <a:uLnTx/>
                <a:uFillTx/>
                <a:latin typeface="Arial Rounded MT Bold" panose="020F0704030504030204" pitchFamily="34" charset="0"/>
                <a:ea typeface="+mn-ea"/>
                <a:cs typeface="+mn-cs"/>
              </a:rPr>
              <a:t>    experience letter.</a:t>
            </a:r>
          </a:p>
        </p:txBody>
      </p:sp>
      <p:sp>
        <p:nvSpPr>
          <p:cNvPr id="3" name="Content Placeholder 2">
            <a:extLst>
              <a:ext uri="{C183D7F6-B498-43B3-948B-1728B52AA6E4}">
                <adec:decorative xmlns:adec="http://schemas.microsoft.com/office/drawing/2017/decorative" val="1"/>
              </a:ext>
            </a:extLst>
          </p:cNvPr>
          <p:cNvSpPr>
            <a:spLocks noGrp="1"/>
          </p:cNvSpPr>
          <p:nvPr>
            <p:ph idx="1"/>
          </p:nvPr>
        </p:nvSpPr>
        <p:spPr>
          <a:xfrm>
            <a:off x="741881" y="2760293"/>
            <a:ext cx="8229600" cy="2116763"/>
          </a:xfrm>
        </p:spPr>
        <p:txBody>
          <a:bodyPr>
            <a:normAutofit/>
          </a:bodyPr>
          <a:lstStyle/>
          <a:p>
            <a:endParaRPr lang="en-US" dirty="0"/>
          </a:p>
          <a:p>
            <a:pPr marL="0" indent="0">
              <a:buNone/>
            </a:pPr>
            <a:endParaRPr lang="en-US" dirty="0"/>
          </a:p>
        </p:txBody>
      </p:sp>
      <p:sp>
        <p:nvSpPr>
          <p:cNvPr id="15" name="Title 1">
            <a:extLst>
              <a:ext uri="{C183D7F6-B498-43B3-948B-1728B52AA6E4}">
                <adec:decorative xmlns:adec="http://schemas.microsoft.com/office/drawing/2017/decorative" val="1"/>
              </a:ext>
            </a:extLst>
          </p:cNvPr>
          <p:cNvSpPr txBox="1">
            <a:spLocks/>
          </p:cNvSpPr>
          <p:nvPr/>
        </p:nvSpPr>
        <p:spPr>
          <a:xfrm>
            <a:off x="-30727" y="165403"/>
            <a:ext cx="9144000" cy="9144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0000FF"/>
                </a:solidFill>
                <a:effectLst>
                  <a:outerShdw blurRad="50800" dist="38100" dir="13500000" algn="br" rotWithShape="0">
                    <a:prstClr val="black">
                      <a:alpha val="40000"/>
                    </a:prstClr>
                  </a:outerShdw>
                </a:effectLst>
                <a:uLnTx/>
                <a:uFillTx/>
                <a:latin typeface="Arial Rounded MT Bold" panose="020F0704030504030204" pitchFamily="34" charset="0"/>
                <a:ea typeface="+mj-ea"/>
                <a:cs typeface="+mj-cs"/>
              </a:rPr>
              <a:t>REGISTRATION RECAP</a:t>
            </a:r>
          </a:p>
        </p:txBody>
      </p:sp>
      <p:pic>
        <p:nvPicPr>
          <p:cNvPr id="11" name="Picture 2">
            <a:extLst>
              <a:ext uri="{FF2B5EF4-FFF2-40B4-BE49-F238E27FC236}">
                <a16:creationId xmlns:a16="http://schemas.microsoft.com/office/drawing/2014/main" id="{04C5C91B-CCDD-4CA9-A5C2-064C0B306F19}"/>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149233" y="5966372"/>
            <a:ext cx="655325" cy="655325"/>
          </a:xfrm>
          <a:prstGeom prst="rect">
            <a:avLst/>
          </a:prstGeom>
          <a:noFill/>
        </p:spPr>
      </p:pic>
      <p:sp>
        <p:nvSpPr>
          <p:cNvPr id="13" name="Content Placeholder 2">
            <a:extLst>
              <a:ext uri="{FF2B5EF4-FFF2-40B4-BE49-F238E27FC236}">
                <a16:creationId xmlns:a16="http://schemas.microsoft.com/office/drawing/2014/main" id="{B44C7FB5-B76C-4AF5-BD5D-4F1C9A55A994}"/>
              </a:ext>
            </a:extLst>
          </p:cNvPr>
          <p:cNvSpPr txBox="1">
            <a:spLocks/>
          </p:cNvSpPr>
          <p:nvPr/>
        </p:nvSpPr>
        <p:spPr>
          <a:xfrm>
            <a:off x="421839" y="4503954"/>
            <a:ext cx="8269284" cy="1249144"/>
          </a:xfrm>
          <a:prstGeom prst="rect">
            <a:avLst/>
          </a:prstGeom>
        </p:spPr>
        <p:txBody>
          <a:bodyPr vert="horz" lIns="91440" tIns="45720" rIns="91440" bIns="4572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4F81BD">
                    <a:lumMod val="50000"/>
                  </a:srgbClr>
                </a:solidFill>
                <a:effectLst>
                  <a:outerShdw blurRad="38100" dist="38100" dir="2700000" algn="tl">
                    <a:srgbClr val="000000">
                      <a:alpha val="43137"/>
                    </a:srgbClr>
                  </a:outerShdw>
                </a:effectLst>
                <a:latin typeface="Arial Rounded MT Bold" panose="020F0704030504030204" pitchFamily="34" charset="0"/>
              </a:rPr>
              <a:t>6</a:t>
            </a:r>
            <a:r>
              <a:rPr kumimoji="0" lang="en-US" sz="3200" b="1" i="0" u="none" strike="noStrike" kern="1200" cap="none" spc="0" normalizeH="0" baseline="0" noProof="0" dirty="0">
                <a:ln>
                  <a:noFill/>
                </a:ln>
                <a:solidFill>
                  <a:srgbClr val="4F81BD">
                    <a:lumMod val="50000"/>
                  </a:srgbClr>
                </a:solidFill>
                <a:effectLst>
                  <a:outerShdw blurRad="38100" dist="38100" dir="2700000" algn="tl">
                    <a:srgbClr val="000000">
                      <a:alpha val="43137"/>
                    </a:srgbClr>
                  </a:outerShdw>
                </a:effectLst>
                <a:uLnTx/>
                <a:uFillTx/>
                <a:latin typeface="Arial Rounded MT Bold" panose="020F0704030504030204" pitchFamily="34" charset="0"/>
                <a:ea typeface="+mn-ea"/>
                <a:cs typeface="+mn-cs"/>
              </a:rPr>
              <a:t>) </a:t>
            </a:r>
            <a:r>
              <a:rPr lang="en-US" sz="3200" b="1" dirty="0">
                <a:solidFill>
                  <a:srgbClr val="4F81BD">
                    <a:lumMod val="50000"/>
                  </a:srgbClr>
                </a:solidFill>
                <a:effectLst>
                  <a:outerShdw blurRad="38100" dist="38100" dir="2700000" algn="tl">
                    <a:srgbClr val="000000">
                      <a:alpha val="43137"/>
                    </a:srgbClr>
                  </a:outerShdw>
                </a:effectLst>
                <a:latin typeface="Arial Rounded MT Bold" panose="020F0704030504030204" pitchFamily="34" charset="0"/>
              </a:rPr>
              <a:t>Submit survey of presentation           completion. (Not valid unless submitted) *Link to be provided by Field Office.</a:t>
            </a:r>
            <a:endParaRPr kumimoji="0" lang="en-US" sz="3200" b="1" i="0" u="none" strike="noStrike" kern="1200" cap="none" spc="0" normalizeH="0" baseline="0" noProof="0" dirty="0">
              <a:ln>
                <a:noFill/>
              </a:ln>
              <a:solidFill>
                <a:srgbClr val="4F81BD">
                  <a:lumMod val="50000"/>
                </a:srgbClr>
              </a:solidFill>
              <a:effectLst>
                <a:outerShdw blurRad="38100" dist="38100" dir="2700000" algn="tl">
                  <a:srgbClr val="000000">
                    <a:alpha val="43137"/>
                  </a:srgbClr>
                </a:outerShdw>
              </a:effectLst>
              <a:uLnTx/>
              <a:uFillTx/>
              <a:latin typeface="Arial Rounded MT Bold" panose="020F0704030504030204" pitchFamily="34" charset="0"/>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000" fill="hold"/>
                                        <p:tgtEl>
                                          <p:spTgt spid="12"/>
                                        </p:tgtEl>
                                        <p:attrNameLst>
                                          <p:attrName>ppt_w</p:attrName>
                                        </p:attrNameLst>
                                      </p:cBhvr>
                                      <p:tavLst>
                                        <p:tav tm="0">
                                          <p:val>
                                            <p:fltVal val="0"/>
                                          </p:val>
                                        </p:tav>
                                        <p:tav tm="100000">
                                          <p:val>
                                            <p:strVal val="#ppt_w"/>
                                          </p:val>
                                        </p:tav>
                                      </p:tavLst>
                                    </p:anim>
                                    <p:anim calcmode="lin" valueType="num">
                                      <p:cBhvr>
                                        <p:cTn id="13" dur="1000" fill="hold"/>
                                        <p:tgtEl>
                                          <p:spTgt spid="12"/>
                                        </p:tgtEl>
                                        <p:attrNameLst>
                                          <p:attrName>ppt_h</p:attrName>
                                        </p:attrNameLst>
                                      </p:cBhvr>
                                      <p:tavLst>
                                        <p:tav tm="0">
                                          <p:val>
                                            <p:fltVal val="0"/>
                                          </p:val>
                                        </p:tav>
                                        <p:tav tm="100000">
                                          <p:val>
                                            <p:strVal val="#ppt_h"/>
                                          </p:val>
                                        </p:tav>
                                      </p:tavLst>
                                    </p:anim>
                                    <p:anim calcmode="lin" valueType="num">
                                      <p:cBhvr>
                                        <p:cTn id="14" dur="1000" fill="hold"/>
                                        <p:tgtEl>
                                          <p:spTgt spid="12"/>
                                        </p:tgtEl>
                                        <p:attrNameLst>
                                          <p:attrName>style.rotation</p:attrName>
                                        </p:attrNameLst>
                                      </p:cBhvr>
                                      <p:tavLst>
                                        <p:tav tm="0">
                                          <p:val>
                                            <p:fltVal val="90"/>
                                          </p:val>
                                        </p:tav>
                                        <p:tav tm="100000">
                                          <p:val>
                                            <p:fltVal val="0"/>
                                          </p:val>
                                        </p:tav>
                                      </p:tavLst>
                                    </p:anim>
                                    <p:animEffect transition="in" filter="fade">
                                      <p:cBhvr>
                                        <p:cTn id="15" dur="1000"/>
                                        <p:tgtEl>
                                          <p:spTgt spid="12"/>
                                        </p:tgtEl>
                                      </p:cBhvr>
                                    </p:animEffect>
                                  </p:childTnLst>
                                </p:cTn>
                              </p:par>
                            </p:childTnLst>
                          </p:cTn>
                        </p:par>
                        <p:par>
                          <p:cTn id="16" fill="hold">
                            <p:stCondLst>
                              <p:cond delay="1000"/>
                            </p:stCondLst>
                            <p:childTnLst>
                              <p:par>
                                <p:cTn id="17" presetID="1" presetClass="exit" presetSubtype="0" fill="hold" grpId="1" nodeType="afterEffect">
                                  <p:stCondLst>
                                    <p:cond delay="0"/>
                                  </p:stCondLst>
                                  <p:childTnLst>
                                    <p:set>
                                      <p:cBhvr>
                                        <p:cTn id="18" dur="1" fill="hold">
                                          <p:stCondLst>
                                            <p:cond delay="0"/>
                                          </p:stCondLst>
                                        </p:cTn>
                                        <p:tgtEl>
                                          <p:spTgt spid="16"/>
                                        </p:tgtEl>
                                        <p:attrNameLst>
                                          <p:attrName>style.visibility</p:attrName>
                                        </p:attrNameLst>
                                      </p:cBhvr>
                                      <p:to>
                                        <p:strVal val="hidden"/>
                                      </p:to>
                                    </p:se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par>
                                <p:cTn id="23" presetID="2" presetClass="entr" presetSubtype="8"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0-#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1+#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2"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0-#ppt_w/2"/>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6"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1+#ppt_w/2"/>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ppt_x"/>
                                          </p:val>
                                        </p:tav>
                                        <p:tav tm="100000">
                                          <p:val>
                                            <p:strVal val="#ppt_x"/>
                                          </p:val>
                                        </p:tav>
                                      </p:tavLst>
                                    </p:anim>
                                    <p:anim calcmode="lin" valueType="num">
                                      <p:cBhvr additive="base">
                                        <p:cTn id="5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ppt_x"/>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2" grpId="0" animBg="1"/>
      <p:bldP spid="10" grpId="0"/>
      <p:bldP spid="8" grpId="0"/>
      <p:bldP spid="7" grpId="0"/>
      <p:bldP spid="9" grpId="0"/>
      <p:bldP spid="14" grpId="0"/>
      <p:bldP spid="15"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3000" r="-2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1A184-1366-6ADC-C718-D5AD009AAB8A}"/>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solidFill>
                  <a:schemeClr val="accent2"/>
                </a:solidFill>
                <a:effectLst>
                  <a:outerShdw blurRad="38100" dist="38100" dir="2700000" algn="tl">
                    <a:srgbClr val="000000">
                      <a:alpha val="43137"/>
                    </a:srgbClr>
                  </a:outerShdw>
                </a:effectLst>
                <a:latin typeface="Arial Rounded MT Bold" panose="020F0704030504030204" pitchFamily="34" charset="0"/>
              </a:rPr>
              <a:t>BUREAU CONTACT INFORMATION</a:t>
            </a:r>
            <a:endParaRPr lang="en-US" dirty="0"/>
          </a:p>
        </p:txBody>
      </p:sp>
      <p:sp>
        <p:nvSpPr>
          <p:cNvPr id="6" name="TextBox 5"/>
          <p:cNvSpPr txBox="1"/>
          <p:nvPr/>
        </p:nvSpPr>
        <p:spPr>
          <a:xfrm>
            <a:off x="1524000" y="1309925"/>
            <a:ext cx="7467600" cy="1723549"/>
          </a:xfrm>
          <a:prstGeom prst="rect">
            <a:avLst/>
          </a:prstGeom>
          <a:solidFill>
            <a:schemeClr val="bg1">
              <a:alpha val="28000"/>
            </a:schemeClr>
          </a:solidFill>
          <a:effectLst>
            <a:softEdge rad="50800"/>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600" dirty="0">
                <a:solidFill>
                  <a:schemeClr val="accent2"/>
                </a:solidFill>
                <a:latin typeface="Arial Rounded MT Bold" panose="020F0704030504030204" pitchFamily="34" charset="0"/>
              </a:rPr>
              <a:t>Registration information</a:t>
            </a:r>
            <a:r>
              <a:rPr kumimoji="0" lang="en-US" sz="2600" b="0" i="0" u="none" strike="noStrike" kern="1200" cap="none" spc="0" normalizeH="0" baseline="0" noProof="0" dirty="0">
                <a:ln>
                  <a:noFill/>
                </a:ln>
                <a:solidFill>
                  <a:schemeClr val="accent2"/>
                </a:solidFill>
                <a:effectLst/>
                <a:uLnTx/>
                <a:uFillTx/>
                <a:latin typeface="Arial Rounded MT Bold" panose="020F0704030504030204" pitchFamily="34" charset="0"/>
                <a:ea typeface="+mn-ea"/>
                <a:cs typeface="+mn-cs"/>
              </a:rPr>
              <a:t> for </a:t>
            </a:r>
            <a:r>
              <a:rPr kumimoji="0" lang="en-US" sz="2600" b="0" i="1" u="none" strike="noStrike" kern="1200" cap="none" spc="0" normalizeH="0" baseline="0" noProof="0" dirty="0">
                <a:ln>
                  <a:noFill/>
                </a:ln>
                <a:solidFill>
                  <a:schemeClr val="accent2"/>
                </a:solidFill>
                <a:effectLst/>
                <a:uLnTx/>
                <a:uFillTx/>
                <a:latin typeface="Arial Rounded MT Bold" panose="020F0704030504030204" pitchFamily="34" charset="0"/>
                <a:ea typeface="+mn-ea"/>
                <a:cs typeface="+mn-cs"/>
              </a:rPr>
              <a:t>Retail Petroleum, High-Volume, and LP Gas</a:t>
            </a:r>
            <a:r>
              <a:rPr kumimoji="0" lang="en-US" sz="2600" b="0" i="0" u="none" strike="noStrike" kern="1200" cap="none" spc="0" normalizeH="0" baseline="0" noProof="0" dirty="0">
                <a:ln>
                  <a:noFill/>
                </a:ln>
                <a:solidFill>
                  <a:schemeClr val="accent2"/>
                </a:solidFill>
                <a:effectLst/>
                <a:uLnTx/>
                <a:uFillTx/>
                <a:latin typeface="Arial Rounded MT Bold" panose="020F0704030504030204" pitchFamily="34" charset="0"/>
                <a:ea typeface="+mn-ea"/>
                <a:cs typeface="+mn-cs"/>
              </a:rPr>
              <a:t> can be obtained on our website or by emailing the Bureau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Rounded MT Bold" panose="020F0704030504030204" pitchFamily="34" charset="0"/>
                <a:ea typeface="+mn-ea"/>
                <a:cs typeface="+mn-cs"/>
              </a:rPr>
              <a:t>Standards-field@FDACS.GOV </a:t>
            </a:r>
          </a:p>
        </p:txBody>
      </p:sp>
      <p:sp>
        <p:nvSpPr>
          <p:cNvPr id="3" name="Content Placeholder 2"/>
          <p:cNvSpPr>
            <a:spLocks noGrp="1"/>
          </p:cNvSpPr>
          <p:nvPr>
            <p:ph idx="1"/>
          </p:nvPr>
        </p:nvSpPr>
        <p:spPr>
          <a:xfrm>
            <a:off x="1600200" y="3352799"/>
            <a:ext cx="7391400" cy="2743201"/>
          </a:xfrm>
          <a:solidFill>
            <a:schemeClr val="bg1">
              <a:alpha val="28000"/>
            </a:schemeClr>
          </a:solidFill>
          <a:effectLst>
            <a:softEdge rad="38100"/>
          </a:effectLst>
        </p:spPr>
        <p:txBody>
          <a:bodyPr>
            <a:normAutofit fontScale="85000" lnSpcReduction="20000"/>
          </a:bodyPr>
          <a:lstStyle/>
          <a:p>
            <a:pPr algn="ctr">
              <a:buNone/>
            </a:pPr>
            <a:r>
              <a:rPr lang="en-US" sz="2600" dirty="0">
                <a:solidFill>
                  <a:schemeClr val="accent2"/>
                </a:solidFill>
                <a:latin typeface="Arial Rounded MT Bold" panose="020F0704030504030204" pitchFamily="34" charset="0"/>
              </a:rPr>
              <a:t>Florida Dept of Agriculture &amp; Consumer Services</a:t>
            </a:r>
          </a:p>
          <a:p>
            <a:pPr algn="ctr">
              <a:buNone/>
            </a:pPr>
            <a:r>
              <a:rPr lang="en-US" sz="2400" dirty="0">
                <a:solidFill>
                  <a:schemeClr val="accent2"/>
                </a:solidFill>
                <a:latin typeface="Arial Rounded MT Bold" panose="020F0704030504030204" pitchFamily="34" charset="0"/>
              </a:rPr>
              <a:t>Division of Consumer Services</a:t>
            </a:r>
          </a:p>
          <a:p>
            <a:pPr algn="ctr">
              <a:buNone/>
            </a:pPr>
            <a:r>
              <a:rPr lang="en-US" sz="3300" dirty="0">
                <a:solidFill>
                  <a:srgbClr val="FFFFFF"/>
                </a:solidFill>
                <a:latin typeface="Arial Rounded MT Bold" panose="020F0704030504030204" pitchFamily="34" charset="0"/>
              </a:rPr>
              <a:t>Bureau of Standards</a:t>
            </a:r>
          </a:p>
          <a:p>
            <a:pPr algn="ctr">
              <a:buNone/>
            </a:pPr>
            <a:r>
              <a:rPr lang="en-US" sz="2600" dirty="0">
                <a:solidFill>
                  <a:srgbClr val="FFFFFF"/>
                </a:solidFill>
                <a:latin typeface="Arial Rounded MT Bold" panose="020F0704030504030204" pitchFamily="34" charset="0"/>
              </a:rPr>
              <a:t>2005 Apalachee Parkway Office 200</a:t>
            </a:r>
          </a:p>
          <a:p>
            <a:pPr algn="ctr">
              <a:buNone/>
            </a:pPr>
            <a:r>
              <a:rPr lang="en-US" sz="2600" dirty="0">
                <a:solidFill>
                  <a:srgbClr val="FFFFFF"/>
                </a:solidFill>
                <a:latin typeface="Arial Rounded MT Bold" panose="020F0704030504030204" pitchFamily="34" charset="0"/>
              </a:rPr>
              <a:t>Tallahassee, FL 32399</a:t>
            </a:r>
          </a:p>
          <a:p>
            <a:pPr algn="ctr">
              <a:buNone/>
            </a:pPr>
            <a:endParaRPr lang="en-US" dirty="0">
              <a:solidFill>
                <a:srgbClr val="92D050"/>
              </a:solidFill>
              <a:latin typeface="Arial Rounded MT Bold" panose="020F0704030504030204" pitchFamily="34" charset="0"/>
            </a:endParaRPr>
          </a:p>
          <a:p>
            <a:pPr algn="ctr">
              <a:buNone/>
            </a:pPr>
            <a:r>
              <a:rPr lang="en-US" sz="2800" dirty="0">
                <a:solidFill>
                  <a:schemeClr val="accent2"/>
                </a:solidFill>
                <a:latin typeface="Arial Rounded MT Bold" panose="020F0704030504030204" pitchFamily="34" charset="0"/>
              </a:rPr>
              <a:t>PH</a:t>
            </a:r>
            <a:r>
              <a:rPr lang="en-US" sz="3300" dirty="0">
                <a:solidFill>
                  <a:schemeClr val="accent2"/>
                </a:solidFill>
                <a:latin typeface="Arial Rounded MT Bold" panose="020F0704030504030204" pitchFamily="34" charset="0"/>
              </a:rPr>
              <a:t>:</a:t>
            </a:r>
            <a:r>
              <a:rPr lang="en-US" sz="3300" dirty="0">
                <a:solidFill>
                  <a:srgbClr val="92D050"/>
                </a:solidFill>
                <a:latin typeface="Arial Rounded MT Bold" panose="020F0704030504030204" pitchFamily="34" charset="0"/>
              </a:rPr>
              <a:t> </a:t>
            </a:r>
            <a:r>
              <a:rPr lang="en-US" sz="3300" dirty="0">
                <a:solidFill>
                  <a:srgbClr val="FFFFFF"/>
                </a:solidFill>
                <a:latin typeface="Arial Rounded MT Bold" panose="020F0704030504030204" pitchFamily="34" charset="0"/>
              </a:rPr>
              <a:t>(850) 921-1545</a:t>
            </a:r>
            <a:endParaRPr lang="en-US" sz="3000" dirty="0">
              <a:solidFill>
                <a:srgbClr val="FFFFFF"/>
              </a:solidFill>
              <a:latin typeface="Arial Rounded MT Bold" panose="020F0704030504030204" pitchFamily="34" charset="0"/>
            </a:endParaRPr>
          </a:p>
          <a:p>
            <a:pPr algn="ctr">
              <a:buNone/>
            </a:pPr>
            <a:endParaRPr lang="en-US" sz="3000" dirty="0">
              <a:solidFill>
                <a:srgbClr val="92D050"/>
              </a:solidFill>
              <a:latin typeface="Arial Rounded MT Bold" panose="020F0704030504030204" pitchFamily="34" charset="0"/>
            </a:endParaRPr>
          </a:p>
          <a:p>
            <a:pPr algn="ctr">
              <a:buNone/>
            </a:pPr>
            <a:endParaRPr lang="en-US" sz="3000" dirty="0">
              <a:solidFill>
                <a:srgbClr val="92D050"/>
              </a:solidFill>
              <a:latin typeface="Arial Rounded MT Bold" panose="020F0704030504030204" pitchFamily="34" charset="0"/>
            </a:endParaRPr>
          </a:p>
        </p:txBody>
      </p:sp>
      <p:sp>
        <p:nvSpPr>
          <p:cNvPr id="8" name="Title 1">
            <a:extLst>
              <a:ext uri="{C183D7F6-B498-43B3-948B-1728B52AA6E4}">
                <adec:decorative xmlns:adec="http://schemas.microsoft.com/office/drawing/2017/decorative" val="1"/>
              </a:ext>
            </a:extLst>
          </p:cNvPr>
          <p:cNvSpPr txBox="1">
            <a:spLocks/>
          </p:cNvSpPr>
          <p:nvPr/>
        </p:nvSpPr>
        <p:spPr>
          <a:xfrm>
            <a:off x="152400" y="76200"/>
            <a:ext cx="8839200" cy="838200"/>
          </a:xfrm>
          <a:prstGeom prst="rect">
            <a:avLst/>
          </a:prstGeom>
          <a:noFill/>
          <a:effectLst>
            <a:softEdge rad="38100"/>
          </a:effectLst>
        </p:spPr>
        <p:txBody>
          <a:bodyPr vert="horz" lIns="91440" tIns="45720" rIns="91440" bIns="45720" rtlCol="0" anchor="ctr">
            <a:normAutofit fontScale="7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0" i="0" u="none" strike="noStrike" kern="1200" cap="none" spc="0" normalizeH="0" baseline="0" noProof="0" dirty="0">
                <a:ln>
                  <a:noFill/>
                </a:ln>
                <a:solidFill>
                  <a:schemeClr val="accent2"/>
                </a:solidFill>
                <a:effectLst>
                  <a:outerShdw blurRad="38100" dist="38100" dir="2700000" algn="tl">
                    <a:srgbClr val="000000">
                      <a:alpha val="43137"/>
                    </a:srgbClr>
                  </a:outerShdw>
                </a:effectLst>
                <a:uLnTx/>
                <a:uFillTx/>
                <a:latin typeface="Arial Rounded MT Bold" panose="020F0704030504030204" pitchFamily="34" charset="0"/>
                <a:ea typeface="+mj-ea"/>
                <a:cs typeface="+mj-cs"/>
              </a:rPr>
              <a:t>     BUREAU CONTACT INFORMATION</a:t>
            </a:r>
          </a:p>
        </p:txBody>
      </p:sp>
      <p:pic>
        <p:nvPicPr>
          <p:cNvPr id="7" name="Picture 2">
            <a:extLst>
              <a:ext uri="{FF2B5EF4-FFF2-40B4-BE49-F238E27FC236}">
                <a16:creationId xmlns:a16="http://schemas.microsoft.com/office/drawing/2014/main" id="{8CEC6E0D-06E6-41D0-BA56-615822ECED92}"/>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361675" y="6083300"/>
            <a:ext cx="655325" cy="655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1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6" fill="hold" grpId="0" nodeType="clickEffect">
                                  <p:stCondLst>
                                    <p:cond delay="0"/>
                                  </p:stCondLst>
                                  <p:childTnLst>
                                    <p:set>
                                      <p:cBhvr>
                                        <p:cTn id="16" dur="1" fill="hold">
                                          <p:stCondLst>
                                            <p:cond delay="0"/>
                                          </p:stCondLst>
                                        </p:cTn>
                                        <p:tgtEl>
                                          <p:spTgt spid="3">
                                            <p:bg/>
                                          </p:spTgt>
                                        </p:tgtEl>
                                        <p:attrNameLst>
                                          <p:attrName>style.visibility</p:attrName>
                                        </p:attrNameLst>
                                      </p:cBhvr>
                                      <p:to>
                                        <p:strVal val="visible"/>
                                      </p:to>
                                    </p:set>
                                    <p:anim calcmode="lin" valueType="num">
                                      <p:cBhvr additive="base">
                                        <p:cTn id="17" dur="500" fill="hold"/>
                                        <p:tgtEl>
                                          <p:spTgt spid="3">
                                            <p:bg/>
                                          </p:spTgt>
                                        </p:tgtEl>
                                        <p:attrNameLst>
                                          <p:attrName>ppt_x</p:attrName>
                                        </p:attrNameLst>
                                      </p:cBhvr>
                                      <p:tavLst>
                                        <p:tav tm="0">
                                          <p:val>
                                            <p:strVal val="1+#ppt_w/2"/>
                                          </p:val>
                                        </p:tav>
                                        <p:tav tm="100000">
                                          <p:val>
                                            <p:strVal val="#ppt_x"/>
                                          </p:val>
                                        </p:tav>
                                      </p:tavLst>
                                    </p:anim>
                                    <p:anim calcmode="lin" valueType="num">
                                      <p:cBhvr additive="base">
                                        <p:cTn id="18" dur="500" fill="hold"/>
                                        <p:tgtEl>
                                          <p:spTgt spid="3">
                                            <p:bg/>
                                          </p:spTgt>
                                        </p:tgtEl>
                                        <p:attrNameLst>
                                          <p:attrName>ppt_y</p:attrName>
                                        </p:attrNameLst>
                                      </p:cBhvr>
                                      <p:tavLst>
                                        <p:tav tm="0">
                                          <p:val>
                                            <p:strVal val="1+#ppt_h/2"/>
                                          </p:val>
                                        </p:tav>
                                        <p:tav tm="100000">
                                          <p:val>
                                            <p:strVal val="#ppt_y"/>
                                          </p:val>
                                        </p:tav>
                                      </p:tavLst>
                                    </p:anim>
                                  </p:childTnLst>
                                </p:cTn>
                              </p:par>
                              <p:par>
                                <p:cTn id="19" presetID="2" presetClass="entr" presetSubtype="6" fill="hold" grpId="0" nodeType="with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 calcmode="lin" valueType="num">
                                      <p:cBhvr additive="base">
                                        <p:cTn id="21"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par>
                                <p:cTn id="27" presetID="2" presetClass="entr" presetSubtype="6" fill="hold" grpId="0" nodeType="with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additive="base">
                                        <p:cTn id="2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31" presetID="2" presetClass="entr" presetSubtype="6" fill="hold" grpId="0" nodeType="with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additive="base">
                                        <p:cTn id="33"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35" presetID="2" presetClass="entr" presetSubtype="6" fill="hold" grpId="0" nodeType="with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9" presetID="2" presetClass="entr" presetSubtype="6" fill="hold" grpId="0"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uiExpand="1" build="p" animBg="1"/>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r>
              <a:rPr lang="en-US" sz="4100" b="1" dirty="0">
                <a:solidFill>
                  <a:srgbClr val="FFFF00"/>
                </a:solidFill>
                <a:effectLst>
                  <a:outerShdw blurRad="38100" dist="38100" dir="2700000" algn="tl">
                    <a:srgbClr val="000000">
                      <a:alpha val="43137"/>
                    </a:srgbClr>
                  </a:outerShdw>
                </a:effectLst>
                <a:latin typeface="Arial Rounded MT Bold" panose="020F0704030504030204" pitchFamily="34" charset="0"/>
              </a:rPr>
              <a:t>RESPONSIBILITIES</a:t>
            </a:r>
          </a:p>
        </p:txBody>
      </p:sp>
      <p:sp>
        <p:nvSpPr>
          <p:cNvPr id="9" name="TextBox 8"/>
          <p:cNvSpPr txBox="1"/>
          <p:nvPr/>
        </p:nvSpPr>
        <p:spPr>
          <a:xfrm>
            <a:off x="4267200" y="2590801"/>
            <a:ext cx="4876800" cy="2246769"/>
          </a:xfrm>
          <a:prstGeom prst="rect">
            <a:avLst/>
          </a:prstGeom>
          <a:noFill/>
        </p:spPr>
        <p:txBody>
          <a:bodyPr wrap="square" rtlCol="0">
            <a:spAutoFit/>
          </a:bodyPr>
          <a:lstStyle/>
          <a:p>
            <a:r>
              <a:rPr lang="en-US" sz="2800" u="sng" dirty="0">
                <a:solidFill>
                  <a:srgbClr val="FFFF00"/>
                </a:solidFill>
                <a:effectLst>
                  <a:outerShdw blurRad="38100" dist="38100" dir="2700000" algn="tl">
                    <a:srgbClr val="000000">
                      <a:alpha val="43137"/>
                    </a:srgbClr>
                  </a:outerShdw>
                </a:effectLst>
                <a:latin typeface="Arial Rounded MT Bold" panose="020F0704030504030204" pitchFamily="34" charset="0"/>
              </a:rPr>
              <a:t>Florida Rule 5J-21.007</a:t>
            </a:r>
            <a:r>
              <a:rPr lang="en-US" sz="2800" dirty="0">
                <a:solidFill>
                  <a:srgbClr val="FFFF00"/>
                </a:solidFill>
                <a:effectLst>
                  <a:outerShdw blurRad="38100" dist="38100" dir="2700000" algn="tl">
                    <a:srgbClr val="000000">
                      <a:alpha val="43137"/>
                    </a:srgbClr>
                  </a:outerShdw>
                </a:effectLst>
                <a:latin typeface="Arial Rounded MT Bold" panose="020F0704030504030204" pitchFamily="34" charset="0"/>
              </a:rPr>
              <a:t>:  Florida has adopted the codes of NIST Handbook 44 (2025)for meter sealing &amp; related requirements.</a:t>
            </a:r>
          </a:p>
        </p:txBody>
      </p:sp>
      <p:pic>
        <p:nvPicPr>
          <p:cNvPr id="4" name="Picture 3" descr="Image of book cover for Specifications, Tolerances, and Other Technical Requirements for Weighing and Measuring Devices">
            <a:extLst>
              <a:ext uri="{FF2B5EF4-FFF2-40B4-BE49-F238E27FC236}">
                <a16:creationId xmlns:a16="http://schemas.microsoft.com/office/drawing/2014/main" id="{6CA3AD52-C1AA-FFC9-2E3E-3CB77C88E40A}"/>
              </a:ext>
            </a:extLst>
          </p:cNvPr>
          <p:cNvPicPr>
            <a:picLocks noChangeAspect="1"/>
          </p:cNvPicPr>
          <p:nvPr/>
        </p:nvPicPr>
        <p:blipFill>
          <a:blip r:embed="rId4"/>
          <a:stretch>
            <a:fillRect/>
          </a:stretch>
        </p:blipFill>
        <p:spPr>
          <a:xfrm>
            <a:off x="5443361" y="1557413"/>
            <a:ext cx="2524477" cy="3324689"/>
          </a:xfrm>
          <a:prstGeom prst="rect">
            <a:avLst/>
          </a:prstGeom>
        </p:spPr>
      </p:pic>
      <p:sp>
        <p:nvSpPr>
          <p:cNvPr id="8" name="Rectangle 7"/>
          <p:cNvSpPr/>
          <p:nvPr/>
        </p:nvSpPr>
        <p:spPr>
          <a:xfrm>
            <a:off x="304800" y="5167952"/>
            <a:ext cx="8763000" cy="461665"/>
          </a:xfrm>
          <a:prstGeom prst="rect">
            <a:avLst/>
          </a:prstGeom>
          <a:solidFill>
            <a:schemeClr val="bg1">
              <a:lumMod val="95000"/>
              <a:alpha val="61000"/>
            </a:schemeClr>
          </a:solidFill>
          <a:effectLst>
            <a:outerShdw blurRad="50800" dist="50800" dir="5400000" algn="ctr" rotWithShape="0">
              <a:srgbClr val="000000">
                <a:alpha val="25000"/>
              </a:srgbClr>
            </a:outerShdw>
          </a:effectLst>
        </p:spPr>
        <p:txBody>
          <a:bodyPr wrap="square">
            <a:spAutoFit/>
          </a:bodyPr>
          <a:lstStyle/>
          <a:p>
            <a:pPr marL="342900" indent="-342900" algn="ctr">
              <a:spcBef>
                <a:spcPct val="20000"/>
              </a:spcBef>
            </a:pPr>
            <a:r>
              <a:rPr lang="en-US" sz="2400" dirty="0">
                <a:solidFill>
                  <a:srgbClr val="FF0000"/>
                </a:solidFill>
                <a:effectLst>
                  <a:outerShdw blurRad="38100" dist="38100" dir="2700000" algn="tl">
                    <a:srgbClr val="000000">
                      <a:alpha val="43137"/>
                    </a:srgbClr>
                  </a:outerShdw>
                </a:effectLst>
              </a:rPr>
              <a:t>https://www.nist.gov</a:t>
            </a:r>
          </a:p>
        </p:txBody>
      </p:sp>
      <p:pic>
        <p:nvPicPr>
          <p:cNvPr id="6" name="Picture 2">
            <a:extLst>
              <a:ext uri="{FF2B5EF4-FFF2-40B4-BE49-F238E27FC236}">
                <a16:creationId xmlns:a16="http://schemas.microsoft.com/office/drawing/2014/main" id="{3C2AF266-7AB8-49A1-BBBD-92857A4E5606}"/>
              </a:ex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8412475" y="6096808"/>
            <a:ext cx="655325" cy="655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childTnLst>
                                </p:cTn>
                              </p:par>
                              <p:par>
                                <p:cTn id="13" presetID="57" presetClass="path" presetSubtype="0" accel="50000" decel="50000" fill="hold" grpId="1" nodeType="withEffect">
                                  <p:stCondLst>
                                    <p:cond delay="0"/>
                                  </p:stCondLst>
                                  <p:childTnLst>
                                    <p:animMotion origin="layout" path="M -0.08924 0.15787 L -0.08924 -0.05903 C -0.08924 -0.15625 -0.17899 -0.27546 -0.25191 -0.27546 L -0.41424 -0.27546 " pathEditMode="relative" rAng="0" ptsTypes="AAAA">
                                      <p:cBhvr>
                                        <p:cTn id="14" dur="500" fill="hold"/>
                                        <p:tgtEl>
                                          <p:spTgt spid="9"/>
                                        </p:tgtEl>
                                        <p:attrNameLst>
                                          <p:attrName>ppt_x</p:attrName>
                                          <p:attrName>ppt_y</p:attrName>
                                        </p:attrNameLst>
                                      </p:cBhvr>
                                      <p:rCtr x="-16250" y="-21667"/>
                                    </p:animMotion>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randombar(horizontal)">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9" grpId="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p:cNvSpPr>
            <a:spLocks noGrp="1"/>
          </p:cNvSpPr>
          <p:nvPr>
            <p:ph type="title"/>
          </p:nvPr>
        </p:nvSpPr>
        <p:spPr>
          <a:xfrm>
            <a:off x="1673051" y="-990600"/>
            <a:ext cx="5638800" cy="990600"/>
          </a:xfrm>
        </p:spPr>
        <p:txBody>
          <a:bodyPr>
            <a:normAutofit/>
          </a:bodyPr>
          <a:lstStyle/>
          <a:p>
            <a:r>
              <a:rPr lang="en-US" sz="4100" b="1" dirty="0">
                <a:solidFill>
                  <a:srgbClr val="FFFF00"/>
                </a:solidFill>
                <a:effectLst>
                  <a:outerShdw blurRad="38100" dist="38100" dir="2700000" algn="tl">
                    <a:srgbClr val="000000">
                      <a:alpha val="43137"/>
                    </a:srgbClr>
                  </a:outerShdw>
                </a:effectLst>
                <a:latin typeface="Arial Rounded MT Bold" panose="020F0704030504030204" pitchFamily="34" charset="0"/>
              </a:rPr>
              <a:t>RESPONSIBILITIES 2</a:t>
            </a:r>
          </a:p>
        </p:txBody>
      </p:sp>
      <p:sp>
        <p:nvSpPr>
          <p:cNvPr id="3" name="Content Placeholder 2"/>
          <p:cNvSpPr>
            <a:spLocks noGrp="1"/>
          </p:cNvSpPr>
          <p:nvPr>
            <p:ph idx="1"/>
          </p:nvPr>
        </p:nvSpPr>
        <p:spPr>
          <a:xfrm>
            <a:off x="0" y="952500"/>
            <a:ext cx="9144000" cy="5029200"/>
          </a:xfrm>
        </p:spPr>
        <p:txBody>
          <a:bodyPr>
            <a:normAutofit/>
          </a:bodyPr>
          <a:lstStyle/>
          <a:p>
            <a:pPr algn="ctr">
              <a:buNone/>
            </a:pPr>
            <a:r>
              <a:rPr lang="en-US" dirty="0">
                <a:solidFill>
                  <a:srgbClr val="FFFFFF"/>
                </a:solidFill>
                <a:latin typeface="Arial Rounded MT Bold" panose="020F0704030504030204" pitchFamily="34" charset="0"/>
              </a:rPr>
              <a:t>Notify the department </a:t>
            </a:r>
            <a:r>
              <a:rPr lang="en-US" i="1" dirty="0">
                <a:solidFill>
                  <a:srgbClr val="FFFF00"/>
                </a:solidFill>
                <a:latin typeface="Arial Rounded MT Bold" panose="020F0704030504030204" pitchFamily="34" charset="0"/>
              </a:rPr>
              <a:t>immediately</a:t>
            </a:r>
            <a:r>
              <a:rPr lang="en-US" i="1" dirty="0">
                <a:solidFill>
                  <a:srgbClr val="FFFFFF"/>
                </a:solidFill>
                <a:latin typeface="Arial Rounded MT Bold" panose="020F0704030504030204" pitchFamily="34" charset="0"/>
              </a:rPr>
              <a:t> </a:t>
            </a:r>
            <a:r>
              <a:rPr lang="en-US" dirty="0">
                <a:solidFill>
                  <a:srgbClr val="FFFFFF"/>
                </a:solidFill>
                <a:latin typeface="Arial Rounded MT Bold" panose="020F0704030504030204" pitchFamily="34" charset="0"/>
              </a:rPr>
              <a:t>after any repairs and/or adjustments to any petroleum measuring device(s).</a:t>
            </a:r>
          </a:p>
          <a:p>
            <a:pPr algn="ctr">
              <a:buNone/>
            </a:pPr>
            <a:r>
              <a:rPr lang="en-US" sz="2800" dirty="0">
                <a:solidFill>
                  <a:srgbClr val="FFFFFF"/>
                </a:solidFill>
                <a:latin typeface="Arial Rounded MT Bold" panose="020F0704030504030204" pitchFamily="34" charset="0"/>
              </a:rPr>
              <a:t>Field Office:</a:t>
            </a:r>
            <a:endParaRPr lang="en-US" sz="2800" dirty="0">
              <a:solidFill>
                <a:srgbClr val="92D050"/>
              </a:solidFill>
              <a:latin typeface="Arial Rounded MT Bold" panose="020F0704030504030204" pitchFamily="34" charset="0"/>
            </a:endParaRPr>
          </a:p>
          <a:p>
            <a:pPr algn="ctr">
              <a:buNone/>
            </a:pPr>
            <a:r>
              <a:rPr lang="en-US" sz="2000" dirty="0">
                <a:solidFill>
                  <a:srgbClr val="FFFF00"/>
                </a:solidFill>
                <a:latin typeface="Arial Rounded MT Bold" panose="020F0704030504030204" pitchFamily="34" charset="0"/>
              </a:rPr>
              <a:t>PH</a:t>
            </a:r>
            <a:r>
              <a:rPr lang="en-US" sz="2800" dirty="0">
                <a:solidFill>
                  <a:srgbClr val="FFFF00"/>
                </a:solidFill>
                <a:latin typeface="Arial Rounded MT Bold" panose="020F0704030504030204" pitchFamily="34" charset="0"/>
              </a:rPr>
              <a:t>: </a:t>
            </a:r>
            <a:r>
              <a:rPr lang="en-US" sz="2800" dirty="0">
                <a:solidFill>
                  <a:srgbClr val="FFFFFF"/>
                </a:solidFill>
                <a:latin typeface="Arial Rounded MT Bold" panose="020F0704030504030204" pitchFamily="34" charset="0"/>
              </a:rPr>
              <a:t>(850) 921-1545</a:t>
            </a:r>
            <a:r>
              <a:rPr lang="en-US" sz="2000" dirty="0">
                <a:solidFill>
                  <a:srgbClr val="FFFFFF"/>
                </a:solidFill>
                <a:latin typeface="Arial Rounded MT Bold" panose="020F0704030504030204" pitchFamily="34" charset="0"/>
              </a:rPr>
              <a:t>     </a:t>
            </a:r>
          </a:p>
        </p:txBody>
      </p:sp>
      <p:pic>
        <p:nvPicPr>
          <p:cNvPr id="10" name="Picture 9" descr="Icon representing a phone call"/>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3800" y="3556016"/>
            <a:ext cx="1714500" cy="1698307"/>
          </a:xfrm>
          <a:prstGeom prst="rect">
            <a:avLst/>
          </a:prstGeom>
        </p:spPr>
      </p:pic>
      <p:sp>
        <p:nvSpPr>
          <p:cNvPr id="13" name="Title 1"/>
          <p:cNvSpPr txBox="1">
            <a:spLocks/>
          </p:cNvSpPr>
          <p:nvPr/>
        </p:nvSpPr>
        <p:spPr>
          <a:xfrm>
            <a:off x="1809750" y="5351311"/>
            <a:ext cx="5562600" cy="533400"/>
          </a:xfrm>
          <a:prstGeom prst="rect">
            <a:avLst/>
          </a:prstGeom>
          <a:solidFill>
            <a:srgbClr val="FFFF00"/>
          </a:solidFill>
          <a:effectLst>
            <a:softEdge rad="76200"/>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a:effectLst>
                  <a:outerShdw blurRad="38100" dist="38100" dir="2700000" algn="tl">
                    <a:srgbClr val="000000">
                      <a:alpha val="43137"/>
                    </a:srgbClr>
                  </a:outerShdw>
                </a:effectLst>
                <a:latin typeface="Arial Rounded MT Bold" panose="020F0704030504030204" pitchFamily="34" charset="0"/>
              </a:rPr>
              <a:t>CALL YOUR LOCAL INSPECTOR…</a:t>
            </a:r>
          </a:p>
        </p:txBody>
      </p:sp>
      <p:sp>
        <p:nvSpPr>
          <p:cNvPr id="4" name="Title 1">
            <a:extLst>
              <a:ext uri="{FF2B5EF4-FFF2-40B4-BE49-F238E27FC236}">
                <a16:creationId xmlns:a16="http://schemas.microsoft.com/office/drawing/2014/main" id="{D0FB4CB2-887F-4D44-9FE9-068CADDD27EC}"/>
              </a:ext>
              <a:ext uri="{C183D7F6-B498-43B3-948B-1728B52AA6E4}">
                <adec:decorative xmlns:adec="http://schemas.microsoft.com/office/drawing/2017/decorative" val="1"/>
              </a:ext>
            </a:extLst>
          </p:cNvPr>
          <p:cNvSpPr txBox="1">
            <a:spLocks/>
          </p:cNvSpPr>
          <p:nvPr/>
        </p:nvSpPr>
        <p:spPr>
          <a:xfrm>
            <a:off x="2000250" y="96988"/>
            <a:ext cx="5181600" cy="990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100" b="1" dirty="0">
                <a:solidFill>
                  <a:srgbClr val="FFFF00"/>
                </a:solidFill>
                <a:effectLst>
                  <a:outerShdw blurRad="38100" dist="38100" dir="2700000" algn="tl">
                    <a:srgbClr val="000000">
                      <a:alpha val="43137"/>
                    </a:srgbClr>
                  </a:outerShdw>
                </a:effectLst>
                <a:latin typeface="Arial Rounded MT Bold" panose="020F0704030504030204" pitchFamily="34" charset="0"/>
              </a:rPr>
              <a:t>RESPONSIBILITIES</a:t>
            </a:r>
          </a:p>
        </p:txBody>
      </p:sp>
      <p:pic>
        <p:nvPicPr>
          <p:cNvPr id="6" name="Picture 2">
            <a:extLst>
              <a:ext uri="{FF2B5EF4-FFF2-40B4-BE49-F238E27FC236}">
                <a16:creationId xmlns:a16="http://schemas.microsoft.com/office/drawing/2014/main" id="{68BDECD4-8324-4D3B-87A3-19D36B5D39BD}"/>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153400" y="5872011"/>
            <a:ext cx="655325" cy="655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3" dur="500" fill="hold"/>
                                        <p:tgtEl>
                                          <p:spTgt spid="3">
                                            <p:txEl>
                                              <p:pRg st="0" end="0"/>
                                            </p:txEl>
                                          </p:spTgt>
                                        </p:tgtEl>
                                        <p:attrNameLst>
                                          <p:attrName>style.rotation</p:attrName>
                                        </p:attrNameLst>
                                      </p:cBhvr>
                                      <p:tavLst>
                                        <p:tav tm="0">
                                          <p:val>
                                            <p:fltVal val="360"/>
                                          </p:val>
                                        </p:tav>
                                        <p:tav tm="100000">
                                          <p:val>
                                            <p:fltVal val="0"/>
                                          </p:val>
                                        </p:tav>
                                      </p:tavLst>
                                    </p:anim>
                                    <p:animEffect transition="in" filter="fade">
                                      <p:cBhvr>
                                        <p:cTn id="14" dur="500"/>
                                        <p:tgtEl>
                                          <p:spTgt spid="3">
                                            <p:txEl>
                                              <p:pRg st="0" end="0"/>
                                            </p:txEl>
                                          </p:spTgt>
                                        </p:tgtEl>
                                      </p:cBhvr>
                                    </p:animEffect>
                                  </p:childTnLst>
                                </p:cTn>
                              </p:par>
                              <p:par>
                                <p:cTn id="15" presetID="49" presetClass="entr" presetSubtype="0" decel="100000"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p:cTn id="1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9" dur="500" fill="hold"/>
                                        <p:tgtEl>
                                          <p:spTgt spid="3">
                                            <p:txEl>
                                              <p:pRg st="1" end="1"/>
                                            </p:txEl>
                                          </p:spTgt>
                                        </p:tgtEl>
                                        <p:attrNameLst>
                                          <p:attrName>style.rotation</p:attrName>
                                        </p:attrNameLst>
                                      </p:cBhvr>
                                      <p:tavLst>
                                        <p:tav tm="0">
                                          <p:val>
                                            <p:fltVal val="360"/>
                                          </p:val>
                                        </p:tav>
                                        <p:tav tm="100000">
                                          <p:val>
                                            <p:fltVal val="0"/>
                                          </p:val>
                                        </p:tav>
                                      </p:tavLst>
                                    </p:anim>
                                    <p:animEffect transition="in" filter="fade">
                                      <p:cBhvr>
                                        <p:cTn id="20" dur="500"/>
                                        <p:tgtEl>
                                          <p:spTgt spid="3">
                                            <p:txEl>
                                              <p:pRg st="1" end="1"/>
                                            </p:txEl>
                                          </p:spTgt>
                                        </p:tgtEl>
                                      </p:cBhvr>
                                    </p:animEffect>
                                  </p:childTnLst>
                                </p:cTn>
                              </p:par>
                              <p:par>
                                <p:cTn id="21" presetID="49" presetClass="entr" presetSubtype="0" decel="100000" fill="hold" grpId="0"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500" fill="hold"/>
                                        <p:tgtEl>
                                          <p:spTgt spid="3">
                                            <p:txEl>
                                              <p:pRg st="2" end="2"/>
                                            </p:txEl>
                                          </p:spTgt>
                                        </p:tgtEl>
                                        <p:attrNameLst>
                                          <p:attrName>style.rotation</p:attrName>
                                        </p:attrNameLst>
                                      </p:cBhvr>
                                      <p:tavLst>
                                        <p:tav tm="0">
                                          <p:val>
                                            <p:fltVal val="360"/>
                                          </p:val>
                                        </p:tav>
                                        <p:tav tm="100000">
                                          <p:val>
                                            <p:fltVal val="0"/>
                                          </p:val>
                                        </p:tav>
                                      </p:tavLst>
                                    </p:anim>
                                    <p:animEffect transition="in" filter="fade">
                                      <p:cBhvr>
                                        <p:cTn id="26" dur="5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anim calcmode="lin" valueType="num">
                                      <p:cBhvr>
                                        <p:cTn id="36" dur="500" fill="hold"/>
                                        <p:tgtEl>
                                          <p:spTgt spid="13"/>
                                        </p:tgtEl>
                                        <p:attrNameLst>
                                          <p:attrName>ppt_x</p:attrName>
                                        </p:attrNameLst>
                                      </p:cBhvr>
                                      <p:tavLst>
                                        <p:tav tm="0">
                                          <p:val>
                                            <p:strVal val="#ppt_x"/>
                                          </p:val>
                                        </p:tav>
                                        <p:tav tm="100000">
                                          <p:val>
                                            <p:strVal val="#ppt_x"/>
                                          </p:val>
                                        </p:tav>
                                      </p:tavLst>
                                    </p:anim>
                                    <p:anim calcmode="lin" valueType="num">
                                      <p:cBhvr>
                                        <p:cTn id="37" dur="500" fill="hold"/>
                                        <p:tgtEl>
                                          <p:spTgt spid="13"/>
                                        </p:tgtEl>
                                        <p:attrNameLst>
                                          <p:attrName>ppt_y</p:attrName>
                                        </p:attrNameLst>
                                      </p:cBhvr>
                                      <p:tavLst>
                                        <p:tav tm="0">
                                          <p:val>
                                            <p:strVal val="#ppt_y-.1"/>
                                          </p:val>
                                        </p:tav>
                                        <p:tav tm="100000">
                                          <p:val>
                                            <p:strVal val="#ppt_y"/>
                                          </p:val>
                                        </p:tav>
                                      </p:tavLst>
                                    </p:anim>
                                  </p:childTnLst>
                                </p:cTn>
                              </p:par>
                              <p:par>
                                <p:cTn id="38" presetID="22" presetClass="entr" presetSubtype="8" fill="hold" grpId="0"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left)">
                                      <p:cBhvr>
                                        <p:cTn id="4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uiExpand="1" build="p"/>
      <p:bldP spid="13" grpId="0" animBg="1"/>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0" r="-10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11DA303-F895-601D-333A-5A1BFEAAC9F9}"/>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b="1" dirty="0">
                <a:effectLst>
                  <a:outerShdw blurRad="38100" dist="38100" dir="2700000" algn="tl">
                    <a:srgbClr val="000000">
                      <a:alpha val="43137"/>
                    </a:srgbClr>
                  </a:outerShdw>
                </a:effectLst>
                <a:latin typeface="Arial Rounded MT Bold" panose="020F0704030504030204" pitchFamily="34" charset="0"/>
              </a:rPr>
              <a:t>RESPONSIBILITIES: SEALING</a:t>
            </a:r>
            <a:endParaRPr lang="en-US" dirty="0"/>
          </a:p>
        </p:txBody>
      </p:sp>
      <p:sp>
        <p:nvSpPr>
          <p:cNvPr id="2" name="Rectangle 1">
            <a:extLst>
              <a:ext uri="{C183D7F6-B498-43B3-948B-1728B52AA6E4}">
                <adec:decorative xmlns:adec="http://schemas.microsoft.com/office/drawing/2017/decorative" val="1"/>
              </a:ext>
            </a:extLst>
          </p:cNvPr>
          <p:cNvSpPr/>
          <p:nvPr/>
        </p:nvSpPr>
        <p:spPr>
          <a:xfrm>
            <a:off x="2743200" y="1219200"/>
            <a:ext cx="3352800" cy="3276600"/>
          </a:xfrm>
          <a:prstGeom prst="rect">
            <a:avLst/>
          </a:prstGeom>
          <a:solidFill>
            <a:srgbClr val="E4E4E4"/>
          </a:solidFill>
          <a:ln>
            <a:solidFill>
              <a:srgbClr val="E4E4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C183D7F6-B498-43B3-948B-1728B52AA6E4}">
                <adec:decorative xmlns:adec="http://schemas.microsoft.com/office/drawing/2017/decorative" val="1"/>
              </a:ext>
            </a:extLst>
          </p:cNvPr>
          <p:cNvSpPr txBox="1">
            <a:spLocks/>
          </p:cNvSpPr>
          <p:nvPr/>
        </p:nvSpPr>
        <p:spPr>
          <a:xfrm>
            <a:off x="1447800" y="1676400"/>
            <a:ext cx="6248400" cy="3124200"/>
          </a:xfrm>
          <a:prstGeom prst="rect">
            <a:avLst/>
          </a:prstGeom>
        </p:spPr>
        <p:txBody>
          <a:bodyPr vert="horz" lIns="91440" tIns="45720" rIns="91440" bIns="45720" rtlCol="0" anchor="ctr">
            <a:normAutofit/>
          </a:bodyPr>
          <a:lstStyle/>
          <a:p>
            <a:pPr lvl="0" algn="ctr">
              <a:spcBef>
                <a:spcPct val="0"/>
              </a:spcBef>
              <a:defRPr/>
            </a:pPr>
            <a:r>
              <a:rPr lang="en-US" sz="4400" b="1" dirty="0">
                <a:effectLst>
                  <a:outerShdw blurRad="38100" dist="38100" dir="2700000" algn="tl">
                    <a:srgbClr val="000000">
                      <a:alpha val="43137"/>
                    </a:srgbClr>
                  </a:outerShdw>
                </a:effectLst>
                <a:latin typeface="Arial Rounded MT Bold" panose="020F0704030504030204" pitchFamily="34" charset="0"/>
              </a:rPr>
              <a:t>RESPONSIBILITIES: SEALING</a:t>
            </a:r>
            <a:endParaRPr kumimoji="0" lang="en-US" sz="4400" b="1" u="none" strike="noStrike" kern="1200" cap="none" spc="0" normalizeH="0" baseline="0" noProof="0" dirty="0">
              <a:ln>
                <a:noFill/>
              </a:ln>
              <a:effectLst/>
              <a:uLnTx/>
              <a:uFillTx/>
              <a:latin typeface="+mj-lt"/>
              <a:ea typeface="+mj-ea"/>
              <a:cs typeface="+mj-cs"/>
            </a:endParaRPr>
          </a:p>
        </p:txBody>
      </p:sp>
      <p:pic>
        <p:nvPicPr>
          <p:cNvPr id="4" name="Picture 2">
            <a:extLst>
              <a:ext uri="{FF2B5EF4-FFF2-40B4-BE49-F238E27FC236}">
                <a16:creationId xmlns:a16="http://schemas.microsoft.com/office/drawing/2014/main" id="{0CE5734C-B52A-4C9F-A66E-68F297B0FC67}"/>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488675" y="6164575"/>
            <a:ext cx="655325" cy="655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76400" y="838200"/>
            <a:ext cx="5638800" cy="1371600"/>
          </a:xfrm>
        </p:spPr>
        <p:txBody>
          <a:bodyPr>
            <a:normAutofit fontScale="90000"/>
          </a:bodyPr>
          <a:lstStyle/>
          <a:p>
            <a:r>
              <a:rPr lang="en-US" b="1" u="sng" dirty="0">
                <a:solidFill>
                  <a:schemeClr val="bg1"/>
                </a:solidFill>
              </a:rPr>
              <a:t>NO</a:t>
            </a:r>
            <a:r>
              <a:rPr lang="en-US" b="1" dirty="0">
                <a:solidFill>
                  <a:schemeClr val="bg1"/>
                </a:solidFill>
              </a:rPr>
              <a:t> meter is to be left unsealed for ANY reason.</a:t>
            </a:r>
            <a:endParaRPr lang="en-US" sz="2800" dirty="0">
              <a:solidFill>
                <a:schemeClr val="bg1"/>
              </a:solidFill>
            </a:endParaRPr>
          </a:p>
        </p:txBody>
      </p:sp>
      <p:sp>
        <p:nvSpPr>
          <p:cNvPr id="3" name="Content Placeholder 2"/>
          <p:cNvSpPr>
            <a:spLocks noGrp="1"/>
          </p:cNvSpPr>
          <p:nvPr>
            <p:ph idx="1"/>
          </p:nvPr>
        </p:nvSpPr>
        <p:spPr>
          <a:xfrm>
            <a:off x="2822" y="2269034"/>
            <a:ext cx="5105400" cy="3810000"/>
          </a:xfrm>
        </p:spPr>
        <p:txBody>
          <a:bodyPr>
            <a:normAutofit/>
          </a:bodyPr>
          <a:lstStyle/>
          <a:p>
            <a:r>
              <a:rPr lang="en-US" sz="3000" b="1" dirty="0">
                <a:solidFill>
                  <a:schemeClr val="bg1"/>
                </a:solidFill>
                <a:effectLst>
                  <a:outerShdw blurRad="38100" dist="38100" dir="2700000" algn="tl">
                    <a:srgbClr val="000000">
                      <a:alpha val="43137"/>
                    </a:srgbClr>
                  </a:outerShdw>
                </a:effectLst>
                <a:latin typeface="Arial Rounded MT Bold" panose="020F0704030504030204" pitchFamily="34" charset="0"/>
              </a:rPr>
              <a:t>Handbook 44, General Code, User Requirements -UR.4.5. Security Seal. </a:t>
            </a:r>
            <a:r>
              <a:rPr lang="en-US" sz="3000" dirty="0">
                <a:solidFill>
                  <a:schemeClr val="bg1"/>
                </a:solidFill>
                <a:effectLst>
                  <a:outerShdw blurRad="38100" dist="38100" dir="2700000" algn="tl">
                    <a:srgbClr val="000000">
                      <a:alpha val="43137"/>
                    </a:srgbClr>
                  </a:outerShdw>
                </a:effectLst>
                <a:latin typeface="Arial Rounded MT Bold" panose="020F0704030504030204" pitchFamily="34" charset="0"/>
              </a:rPr>
              <a:t>– A security seal shall be appropriately affixed to any adjustment mechanism designed to be sealed.</a:t>
            </a:r>
          </a:p>
          <a:p>
            <a:endParaRPr lang="en-US" dirty="0">
              <a:solidFill>
                <a:schemeClr val="bg1"/>
              </a:solidFill>
              <a:effectLst>
                <a:outerShdw blurRad="38100" dist="38100" dir="2700000" algn="tl">
                  <a:srgbClr val="000000">
                    <a:alpha val="43137"/>
                  </a:srgbClr>
                </a:outerShdw>
              </a:effectLst>
              <a:latin typeface="Arial Rounded MT Bold" panose="020F0704030504030204" pitchFamily="34" charset="0"/>
            </a:endParaRPr>
          </a:p>
        </p:txBody>
      </p:sp>
      <p:pic>
        <p:nvPicPr>
          <p:cNvPr id="4098" name="Picture 2" descr="Tag indicating details on a devices calibration and software version"/>
          <p:cNvPicPr>
            <a:picLocks noChangeAspect="1" noChangeArrowheads="1"/>
          </p:cNvPicPr>
          <p:nvPr/>
        </p:nvPicPr>
        <p:blipFill>
          <a:blip r:embed="rId4" cstate="print"/>
          <a:srcRect/>
          <a:stretch>
            <a:fillRect/>
          </a:stretch>
        </p:blipFill>
        <p:spPr bwMode="auto">
          <a:xfrm>
            <a:off x="5029200" y="2239417"/>
            <a:ext cx="3879607" cy="3810000"/>
          </a:xfrm>
          <a:prstGeom prst="rect">
            <a:avLst/>
          </a:prstGeom>
          <a:noFill/>
          <a:effectLst>
            <a:softEdge rad="63500"/>
          </a:effectLst>
        </p:spPr>
      </p:pic>
      <p:sp>
        <p:nvSpPr>
          <p:cNvPr id="6" name="Title 1"/>
          <p:cNvSpPr txBox="1">
            <a:spLocks/>
          </p:cNvSpPr>
          <p:nvPr/>
        </p:nvSpPr>
        <p:spPr>
          <a:xfrm>
            <a:off x="0" y="0"/>
            <a:ext cx="9144000" cy="990600"/>
          </a:xfrm>
          <a:prstGeom prst="rect">
            <a:avLst/>
          </a:prstGeom>
        </p:spPr>
        <p:txBody>
          <a:bodyPr vert="horz" lIns="91440" tIns="45720" rIns="91440" bIns="45720" rtlCol="0" anchor="ctr">
            <a:normAutofit/>
          </a:bodyPr>
          <a:lstStyle/>
          <a:p>
            <a:pPr lvl="0" algn="ctr">
              <a:spcBef>
                <a:spcPct val="0"/>
              </a:spcBef>
              <a:defRPr/>
            </a:pPr>
            <a:r>
              <a:rPr lang="en-US" sz="4400" b="1" dirty="0">
                <a:solidFill>
                  <a:schemeClr val="bg1"/>
                </a:solidFill>
                <a:effectLst>
                  <a:outerShdw blurRad="38100" dist="38100" dir="2700000" algn="tl">
                    <a:srgbClr val="000000">
                      <a:alpha val="43137"/>
                    </a:srgbClr>
                  </a:outerShdw>
                </a:effectLst>
                <a:latin typeface="Arial Rounded MT Bold" panose="020F0704030504030204" pitchFamily="34" charset="0"/>
              </a:rPr>
              <a:t>SEALING RESPONSIBILITES</a:t>
            </a:r>
            <a:endParaRPr lang="en-US" sz="4400" b="1" dirty="0">
              <a:solidFill>
                <a:schemeClr val="bg1"/>
              </a:solidFill>
            </a:endParaRPr>
          </a:p>
        </p:txBody>
      </p:sp>
      <p:pic>
        <p:nvPicPr>
          <p:cNvPr id="7" name="Picture 2">
            <a:extLst>
              <a:ext uri="{FF2B5EF4-FFF2-40B4-BE49-F238E27FC236}">
                <a16:creationId xmlns:a16="http://schemas.microsoft.com/office/drawing/2014/main" id="{59E75872-72DF-40E9-BB75-8A4C1494BC68}"/>
              </a:ex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8312370" y="6020182"/>
            <a:ext cx="655325" cy="655325"/>
          </a:xfrm>
          <a:prstGeom prst="rect">
            <a:avLst/>
          </a:prstGeom>
          <a:noFill/>
        </p:spPr>
      </p:pic>
      <p:pic>
        <p:nvPicPr>
          <p:cNvPr id="8" name="Picture 7" descr="Device tag showing the type of meter and software.">
            <a:extLst>
              <a:ext uri="{FF2B5EF4-FFF2-40B4-BE49-F238E27FC236}">
                <a16:creationId xmlns:a16="http://schemas.microsoft.com/office/drawing/2014/main" id="{D65356F7-4F44-4ABE-A51A-B82122CEABCD}"/>
              </a:ext>
              <a:ext uri="{C183D7F6-B498-43B3-948B-1728B52AA6E4}">
                <adec:decorative xmlns:adec="http://schemas.microsoft.com/office/drawing/2017/decorative" val="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11422" y="3009900"/>
            <a:ext cx="4115162" cy="244266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0" presetClass="entr" presetSubtype="0" decel="10000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strVal val="#ppt_w+.3"/>
                                          </p:val>
                                        </p:tav>
                                        <p:tav tm="100000">
                                          <p:val>
                                            <p:strVal val="#ppt_w"/>
                                          </p:val>
                                        </p:tav>
                                      </p:tavLst>
                                    </p:anim>
                                    <p:anim calcmode="lin" valueType="num">
                                      <p:cBhvr>
                                        <p:cTn id="12" dur="1000" fill="hold"/>
                                        <p:tgtEl>
                                          <p:spTgt spid="2"/>
                                        </p:tgtEl>
                                        <p:attrNameLst>
                                          <p:attrName>ppt_h</p:attrName>
                                        </p:attrNameLst>
                                      </p:cBhvr>
                                      <p:tavLst>
                                        <p:tav tm="0">
                                          <p:val>
                                            <p:strVal val="#ppt_h"/>
                                          </p:val>
                                        </p:tav>
                                        <p:tav tm="100000">
                                          <p:val>
                                            <p:strVal val="#ppt_h"/>
                                          </p:val>
                                        </p:tav>
                                      </p:tavLst>
                                    </p:anim>
                                    <p:animEffect transition="in" filter="fade">
                                      <p:cBhvr>
                                        <p:cTn id="13" dur="1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p:cTn id="18"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9" dur="1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20" dur="1000"/>
                                        <p:tgtEl>
                                          <p:spTgt spid="3">
                                            <p:txEl>
                                              <p:pRg st="0" end="0"/>
                                            </p:txEl>
                                          </p:spTgt>
                                        </p:tgtEl>
                                      </p:cBhvr>
                                    </p:animEffect>
                                  </p:childTnLst>
                                </p:cTn>
                              </p:par>
                            </p:childTnLst>
                          </p:cTn>
                        </p:par>
                        <p:par>
                          <p:cTn id="21" fill="hold">
                            <p:stCondLst>
                              <p:cond delay="1000"/>
                            </p:stCondLst>
                            <p:childTnLst>
                              <p:par>
                                <p:cTn id="22" presetID="16" presetClass="emph" presetSubtype="0" fill="hold" grpId="1" nodeType="afterEffect">
                                  <p:stCondLst>
                                    <p:cond delay="0"/>
                                  </p:stCondLst>
                                  <p:childTnLst>
                                    <p:set>
                                      <p:cBhvr override="childStyle">
                                        <p:cTn id="23" dur="1000" fill="hold"/>
                                        <p:tgtEl>
                                          <p:spTgt spid="2"/>
                                        </p:tgtEl>
                                        <p:attrNameLst>
                                          <p:attrName>style.color</p:attrName>
                                        </p:attrNameLst>
                                      </p:cBhvr>
                                      <p:to>
                                        <p:clrVal>
                                          <a:srgbClr val="FFFF00"/>
                                        </p:clrVal>
                                      </p:to>
                                    </p:set>
                                    <p:set>
                                      <p:cBhvr>
                                        <p:cTn id="24" dur="1000" fill="hold"/>
                                        <p:tgtEl>
                                          <p:spTgt spid="2"/>
                                        </p:tgtEl>
                                        <p:attrNameLst>
                                          <p:attrName>fillcolor</p:attrName>
                                        </p:attrNameLst>
                                      </p:cBhvr>
                                      <p:to>
                                        <p:clrVal>
                                          <a:srgbClr val="FFFF00"/>
                                        </p:clrVal>
                                      </p:to>
                                    </p:set>
                                    <p:set>
                                      <p:cBhvr>
                                        <p:cTn id="25" dur="1000" fill="hold"/>
                                        <p:tgtEl>
                                          <p:spTgt spid="2"/>
                                        </p:tgtEl>
                                        <p:attrNameLst>
                                          <p:attrName>fill.type</p:attrName>
                                        </p:attrNameLst>
                                      </p:cBhvr>
                                      <p:to>
                                        <p:strVal val="solid"/>
                                      </p:to>
                                    </p:set>
                                  </p:childTnLst>
                                </p:cTn>
                              </p:par>
                              <p:par>
                                <p:cTn id="26" presetID="37" presetClass="entr" presetSubtype="0" fill="hold" nodeType="withEffect">
                                  <p:stCondLst>
                                    <p:cond delay="0"/>
                                  </p:stCondLst>
                                  <p:childTnLst>
                                    <p:set>
                                      <p:cBhvr>
                                        <p:cTn id="27" dur="1" fill="hold">
                                          <p:stCondLst>
                                            <p:cond delay="0"/>
                                          </p:stCondLst>
                                        </p:cTn>
                                        <p:tgtEl>
                                          <p:spTgt spid="4098"/>
                                        </p:tgtEl>
                                        <p:attrNameLst>
                                          <p:attrName>style.visibility</p:attrName>
                                        </p:attrNameLst>
                                      </p:cBhvr>
                                      <p:to>
                                        <p:strVal val="visible"/>
                                      </p:to>
                                    </p:set>
                                    <p:animEffect transition="in" filter="fade">
                                      <p:cBhvr>
                                        <p:cTn id="28" dur="1000"/>
                                        <p:tgtEl>
                                          <p:spTgt spid="4098"/>
                                        </p:tgtEl>
                                      </p:cBhvr>
                                    </p:animEffect>
                                    <p:anim calcmode="lin" valueType="num">
                                      <p:cBhvr>
                                        <p:cTn id="29" dur="1000" fill="hold"/>
                                        <p:tgtEl>
                                          <p:spTgt spid="4098"/>
                                        </p:tgtEl>
                                        <p:attrNameLst>
                                          <p:attrName>ppt_x</p:attrName>
                                        </p:attrNameLst>
                                      </p:cBhvr>
                                      <p:tavLst>
                                        <p:tav tm="0">
                                          <p:val>
                                            <p:strVal val="#ppt_x"/>
                                          </p:val>
                                        </p:tav>
                                        <p:tav tm="100000">
                                          <p:val>
                                            <p:strVal val="#ppt_x"/>
                                          </p:val>
                                        </p:tav>
                                      </p:tavLst>
                                    </p:anim>
                                    <p:anim calcmode="lin" valueType="num">
                                      <p:cBhvr>
                                        <p:cTn id="30" dur="900" decel="100000" fill="hold"/>
                                        <p:tgtEl>
                                          <p:spTgt spid="4098"/>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4098"/>
                                        </p:tgtEl>
                                        <p:attrNameLst>
                                          <p:attrName>ppt_y</p:attrName>
                                        </p:attrNameLst>
                                      </p:cBhvr>
                                      <p:tavLst>
                                        <p:tav tm="0">
                                          <p:val>
                                            <p:strVal val="#ppt_y-.03"/>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ppt_x"/>
                                          </p:val>
                                        </p:tav>
                                        <p:tav tm="100000">
                                          <p:val>
                                            <p:strVal val="#ppt_x"/>
                                          </p:val>
                                        </p:tav>
                                      </p:tavLst>
                                    </p:anim>
                                    <p:anim calcmode="lin" valueType="num">
                                      <p:cBhvr additive="base">
                                        <p:cTn id="3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1" nodeType="clickEffect">
                                  <p:stCondLst>
                                    <p:cond delay="0"/>
                                  </p:stCondLst>
                                  <p:childTnLst>
                                    <p:animEffect transition="out" filter="dissolve">
                                      <p:cBhvr>
                                        <p:cTn id="41" dur="500"/>
                                        <p:tgtEl>
                                          <p:spTgt spid="6"/>
                                        </p:tgtEl>
                                      </p:cBhvr>
                                    </p:animEffect>
                                    <p:set>
                                      <p:cBhvr>
                                        <p:cTn id="42" dur="1" fill="hold">
                                          <p:stCondLst>
                                            <p:cond delay="499"/>
                                          </p:stCondLst>
                                        </p:cTn>
                                        <p:tgtEl>
                                          <p:spTgt spid="6"/>
                                        </p:tgtEl>
                                        <p:attrNameLst>
                                          <p:attrName>style.visibility</p:attrName>
                                        </p:attrNameLst>
                                      </p:cBhvr>
                                      <p:to>
                                        <p:strVal val="hidden"/>
                                      </p:to>
                                    </p:set>
                                  </p:childTnLst>
                                </p:cTn>
                              </p:par>
                              <p:par>
                                <p:cTn id="43" presetID="9" presetClass="exit" presetSubtype="0" fill="hold" grpId="2" nodeType="withEffect">
                                  <p:stCondLst>
                                    <p:cond delay="0"/>
                                  </p:stCondLst>
                                  <p:childTnLst>
                                    <p:animEffect transition="out" filter="dissolve">
                                      <p:cBhvr>
                                        <p:cTn id="44" dur="500"/>
                                        <p:tgtEl>
                                          <p:spTgt spid="2"/>
                                        </p:tgtEl>
                                      </p:cBhvr>
                                    </p:animEffect>
                                    <p:set>
                                      <p:cBhvr>
                                        <p:cTn id="45" dur="1" fill="hold">
                                          <p:stCondLst>
                                            <p:cond delay="499"/>
                                          </p:stCondLst>
                                        </p:cTn>
                                        <p:tgtEl>
                                          <p:spTgt spid="2"/>
                                        </p:tgtEl>
                                        <p:attrNameLst>
                                          <p:attrName>style.visibility</p:attrName>
                                        </p:attrNameLst>
                                      </p:cBhvr>
                                      <p:to>
                                        <p:strVal val="hidden"/>
                                      </p:to>
                                    </p:set>
                                  </p:childTnLst>
                                </p:cTn>
                              </p:par>
                              <p:par>
                                <p:cTn id="46" presetID="9" presetClass="exit" presetSubtype="0" fill="hold" grpId="1" nodeType="withEffect">
                                  <p:stCondLst>
                                    <p:cond delay="0"/>
                                  </p:stCondLst>
                                  <p:childTnLst>
                                    <p:animEffect transition="out" filter="dissolve">
                                      <p:cBhvr>
                                        <p:cTn id="47" dur="500"/>
                                        <p:tgtEl>
                                          <p:spTgt spid="3">
                                            <p:txEl>
                                              <p:pRg st="0" end="0"/>
                                            </p:txEl>
                                          </p:spTgt>
                                        </p:tgtEl>
                                      </p:cBhvr>
                                    </p:animEffect>
                                    <p:set>
                                      <p:cBhvr>
                                        <p:cTn id="48" dur="1" fill="hold">
                                          <p:stCondLst>
                                            <p:cond delay="499"/>
                                          </p:stCondLst>
                                        </p:cTn>
                                        <p:tgtEl>
                                          <p:spTgt spid="3">
                                            <p:txEl>
                                              <p:pRg st="0" end="0"/>
                                            </p:txEl>
                                          </p:spTgt>
                                        </p:tgtEl>
                                        <p:attrNameLst>
                                          <p:attrName>style.visibility</p:attrName>
                                        </p:attrNameLst>
                                      </p:cBhvr>
                                      <p:to>
                                        <p:strVal val="hidden"/>
                                      </p:to>
                                    </p:set>
                                  </p:childTnLst>
                                </p:cTn>
                              </p:par>
                              <p:par>
                                <p:cTn id="49" presetID="9" presetClass="exit" presetSubtype="0" fill="hold" nodeType="withEffect">
                                  <p:stCondLst>
                                    <p:cond delay="0"/>
                                  </p:stCondLst>
                                  <p:childTnLst>
                                    <p:animEffect transition="out" filter="dissolve">
                                      <p:cBhvr>
                                        <p:cTn id="50" dur="500"/>
                                        <p:tgtEl>
                                          <p:spTgt spid="4098"/>
                                        </p:tgtEl>
                                      </p:cBhvr>
                                    </p:animEffect>
                                    <p:set>
                                      <p:cBhvr>
                                        <p:cTn id="51" dur="1" fill="hold">
                                          <p:stCondLst>
                                            <p:cond delay="499"/>
                                          </p:stCondLst>
                                        </p:cTn>
                                        <p:tgtEl>
                                          <p:spTgt spid="4098"/>
                                        </p:tgtEl>
                                        <p:attrNameLst>
                                          <p:attrName>style.visibility</p:attrName>
                                        </p:attrNameLst>
                                      </p:cBhvr>
                                      <p:to>
                                        <p:strVal val="hidden"/>
                                      </p:to>
                                    </p:set>
                                  </p:childTnLst>
                                </p:cTn>
                              </p:par>
                              <p:par>
                                <p:cTn id="52" presetID="9" presetClass="exit" presetSubtype="0" fill="hold" nodeType="withEffect">
                                  <p:stCondLst>
                                    <p:cond delay="0"/>
                                  </p:stCondLst>
                                  <p:childTnLst>
                                    <p:animEffect transition="out" filter="dissolve">
                                      <p:cBhvr>
                                        <p:cTn id="53" dur="500"/>
                                        <p:tgtEl>
                                          <p:spTgt spid="8"/>
                                        </p:tgtEl>
                                      </p:cBhvr>
                                    </p:animEffect>
                                    <p:set>
                                      <p:cBhvr>
                                        <p:cTn id="54"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P spid="3" grpId="0" build="p"/>
      <p:bldP spid="3" grpId="1" build="p"/>
      <p:bldP spid="6" grpId="0"/>
      <p:bldP spid="6" grpId="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1066800" y="0"/>
            <a:ext cx="7010400" cy="4816703"/>
          </a:xfrm>
          <a:prstGeom prst="rect">
            <a:avLst/>
          </a:prstGeom>
          <a:solidFill>
            <a:schemeClr val="bg1"/>
          </a:solidFill>
          <a:effectLst>
            <a:softEdge rad="127000"/>
          </a:effectLst>
        </p:spPr>
        <p:txBody>
          <a:bodyPr wrap="square" rtlCol="0">
            <a:spAutoFit/>
          </a:bodyPr>
          <a:lstStyle/>
          <a:p>
            <a:pPr algn="ctr"/>
            <a:r>
              <a:rPr lang="en-US" sz="4800" i="1" dirty="0">
                <a:solidFill>
                  <a:srgbClr val="FF0000"/>
                </a:solidFill>
                <a:effectLst>
                  <a:outerShdw blurRad="38100" dist="38100" dir="2700000" algn="tl">
                    <a:srgbClr val="000000">
                      <a:alpha val="43137"/>
                    </a:srgbClr>
                  </a:outerShdw>
                </a:effectLst>
                <a:latin typeface="Bauhaus 93" panose="04030905020B02020C02" pitchFamily="82" charset="0"/>
              </a:rPr>
              <a:t>LET’S PLAY</a:t>
            </a:r>
          </a:p>
          <a:p>
            <a:pPr algn="ctr"/>
            <a:endParaRPr lang="en-US" sz="3200" dirty="0">
              <a:solidFill>
                <a:srgbClr val="FF0000"/>
              </a:solidFill>
              <a:effectLst>
                <a:outerShdw blurRad="38100" dist="38100" dir="2700000" algn="tl">
                  <a:srgbClr val="000000">
                    <a:alpha val="43137"/>
                  </a:srgbClr>
                </a:outerShdw>
              </a:effectLst>
              <a:latin typeface="Bauhaus 93" panose="04030905020B02020C02" pitchFamily="82" charset="0"/>
            </a:endParaRPr>
          </a:p>
          <a:p>
            <a:pPr algn="ctr"/>
            <a:endParaRPr lang="en-US" sz="3200" dirty="0">
              <a:solidFill>
                <a:srgbClr val="FF0000"/>
              </a:solidFill>
              <a:effectLst>
                <a:outerShdw blurRad="38100" dist="38100" dir="2700000" algn="tl">
                  <a:srgbClr val="000000">
                    <a:alpha val="43137"/>
                  </a:srgbClr>
                </a:outerShdw>
              </a:effectLst>
              <a:latin typeface="Bauhaus 93" panose="04030905020B02020C02" pitchFamily="82" charset="0"/>
            </a:endParaRPr>
          </a:p>
          <a:p>
            <a:pPr algn="ctr"/>
            <a:endParaRPr lang="en-US" sz="3200" dirty="0">
              <a:solidFill>
                <a:srgbClr val="FF0000"/>
              </a:solidFill>
              <a:effectLst>
                <a:outerShdw blurRad="38100" dist="38100" dir="2700000" algn="tl">
                  <a:srgbClr val="000000">
                    <a:alpha val="43137"/>
                  </a:srgbClr>
                </a:outerShdw>
              </a:effectLst>
              <a:latin typeface="Bauhaus 93" panose="04030905020B02020C02" pitchFamily="82" charset="0"/>
            </a:endParaRPr>
          </a:p>
          <a:p>
            <a:pPr algn="ctr"/>
            <a:endParaRPr lang="en-US" sz="3200" dirty="0">
              <a:solidFill>
                <a:srgbClr val="FF0000"/>
              </a:solidFill>
              <a:effectLst>
                <a:outerShdw blurRad="38100" dist="38100" dir="2700000" algn="tl">
                  <a:srgbClr val="000000">
                    <a:alpha val="43137"/>
                  </a:srgbClr>
                </a:outerShdw>
              </a:effectLst>
              <a:latin typeface="Bauhaus 93" panose="04030905020B02020C02" pitchFamily="82" charset="0"/>
            </a:endParaRPr>
          </a:p>
          <a:p>
            <a:pPr algn="ctr"/>
            <a:r>
              <a:rPr lang="en-US" sz="6000" dirty="0">
                <a:solidFill>
                  <a:srgbClr val="FF0000"/>
                </a:solidFill>
                <a:effectLst>
                  <a:outerShdw blurRad="38100" dist="38100" dir="2700000" algn="tl">
                    <a:srgbClr val="000000">
                      <a:alpha val="43137"/>
                    </a:srgbClr>
                  </a:outerShdw>
                </a:effectLst>
                <a:latin typeface="Bauhaus 93" panose="04030905020B02020C02" pitchFamily="82" charset="0"/>
              </a:rPr>
              <a:t>IS THE METER </a:t>
            </a:r>
          </a:p>
          <a:p>
            <a:pPr algn="ctr"/>
            <a:r>
              <a:rPr lang="en-US" sz="6000" dirty="0">
                <a:solidFill>
                  <a:srgbClr val="FF0000"/>
                </a:solidFill>
                <a:effectLst>
                  <a:outerShdw blurRad="38100" dist="38100" dir="2700000" algn="tl">
                    <a:srgbClr val="000000">
                      <a:alpha val="43137"/>
                    </a:srgbClr>
                  </a:outerShdw>
                </a:effectLst>
                <a:latin typeface="Bauhaus 93" panose="04030905020B02020C02" pitchFamily="82" charset="0"/>
              </a:rPr>
              <a:t>PROPERLY SEALED?</a:t>
            </a:r>
            <a:endParaRPr lang="en-US" sz="5400" dirty="0">
              <a:solidFill>
                <a:srgbClr val="FF0000"/>
              </a:solidFill>
              <a:effectLst>
                <a:outerShdw blurRad="38100" dist="38100" dir="2700000" algn="tl">
                  <a:srgbClr val="000000">
                    <a:alpha val="43137"/>
                  </a:srgbClr>
                </a:outerShdw>
              </a:effectLst>
              <a:latin typeface="Bauhaus 93" panose="04030905020B02020C02" pitchFamily="82" charset="0"/>
            </a:endParaRPr>
          </a:p>
          <a:p>
            <a:pPr algn="ctr"/>
            <a:endParaRPr lang="en-US" sz="1100" dirty="0">
              <a:solidFill>
                <a:srgbClr val="FF0000"/>
              </a:solidFill>
              <a:effectLst>
                <a:outerShdw blurRad="38100" dist="38100" dir="2700000" algn="tl">
                  <a:srgbClr val="000000">
                    <a:alpha val="43137"/>
                  </a:srgbClr>
                </a:outerShdw>
              </a:effectLst>
              <a:latin typeface="Bauhaus 93" panose="04030905020B02020C02" pitchFamily="82" charset="0"/>
            </a:endParaRPr>
          </a:p>
        </p:txBody>
      </p:sp>
      <p:pic>
        <p:nvPicPr>
          <p:cNvPr id="6" name="Picture 5" descr="Question mark creature"/>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3961" y="762000"/>
            <a:ext cx="1916077" cy="2089877"/>
          </a:xfrm>
          <a:prstGeom prst="rect">
            <a:avLst/>
          </a:prstGeom>
        </p:spPr>
      </p:pic>
      <p:sp>
        <p:nvSpPr>
          <p:cNvPr id="8" name="Rectangle 7">
            <a:extLst>
              <a:ext uri="{C183D7F6-B498-43B3-948B-1728B52AA6E4}">
                <adec:decorative xmlns:adec="http://schemas.microsoft.com/office/drawing/2017/decorative" val="1"/>
              </a:ext>
            </a:extLst>
          </p:cNvPr>
          <p:cNvSpPr/>
          <p:nvPr/>
        </p:nvSpPr>
        <p:spPr>
          <a:xfrm>
            <a:off x="1295400" y="21163"/>
            <a:ext cx="6629400" cy="479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Properly sealed Wayne mete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43100" y="21164"/>
            <a:ext cx="5334000" cy="4910853"/>
          </a:xfrm>
          <a:prstGeom prst="rect">
            <a:avLst/>
          </a:prstGeom>
        </p:spPr>
      </p:pic>
      <p:pic>
        <p:nvPicPr>
          <p:cNvPr id="12" name="Picture 11" descr="Device properly sealed with brackets"/>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57337" y="21162"/>
            <a:ext cx="6105526" cy="4999452"/>
          </a:xfrm>
          <a:prstGeom prst="rect">
            <a:avLst/>
          </a:prstGeom>
        </p:spPr>
      </p:pic>
      <p:sp>
        <p:nvSpPr>
          <p:cNvPr id="13" name="TextBox 12"/>
          <p:cNvSpPr txBox="1"/>
          <p:nvPr/>
        </p:nvSpPr>
        <p:spPr>
          <a:xfrm>
            <a:off x="674952" y="5329654"/>
            <a:ext cx="7870296" cy="584775"/>
          </a:xfrm>
          <a:prstGeom prst="rect">
            <a:avLst/>
          </a:prstGeom>
          <a:solidFill>
            <a:schemeClr val="tx1"/>
          </a:solidFill>
          <a:ln w="53975" cap="rnd" cmpd="sng">
            <a:solidFill>
              <a:srgbClr val="FF0000"/>
            </a:solidFill>
            <a:bevel/>
          </a:ln>
        </p:spPr>
        <p:txBody>
          <a:bodyPr wrap="none" rtlCol="0">
            <a:spAutoFit/>
          </a:bodyPr>
          <a:lstStyle/>
          <a:p>
            <a:r>
              <a:rPr lang="en-US" sz="3200" dirty="0">
                <a:solidFill>
                  <a:srgbClr val="FFC000"/>
                </a:solidFill>
                <a:effectLst>
                  <a:outerShdw blurRad="38100" dist="38100" dir="2700000" algn="tl">
                    <a:srgbClr val="000000">
                      <a:alpha val="43137"/>
                    </a:srgbClr>
                  </a:outerShdw>
                </a:effectLst>
                <a:latin typeface="Arial Rounded MT Bold" panose="020F0704030504030204" pitchFamily="34" charset="0"/>
              </a:rPr>
              <a:t>PROPERLY OR IMPROPERLY SEALED?</a:t>
            </a:r>
          </a:p>
        </p:txBody>
      </p:sp>
      <p:pic>
        <p:nvPicPr>
          <p:cNvPr id="14" name="Picture 13" descr="Improperly sealed device"/>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44334" y="21161"/>
            <a:ext cx="6255329" cy="4922715"/>
          </a:xfrm>
          <a:prstGeom prst="rect">
            <a:avLst/>
          </a:prstGeom>
        </p:spPr>
      </p:pic>
      <p:pic>
        <p:nvPicPr>
          <p:cNvPr id="15" name="Picture 14" descr="Improperly sealed device"/>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16480" y="-45661"/>
            <a:ext cx="4587240" cy="5010335"/>
          </a:xfrm>
          <a:prstGeom prst="rect">
            <a:avLst/>
          </a:prstGeom>
        </p:spPr>
      </p:pic>
      <p:pic>
        <p:nvPicPr>
          <p:cNvPr id="16" name="Picture 15" descr="Properly sealed Wayne mete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44334" y="89866"/>
            <a:ext cx="6166856" cy="4790423"/>
          </a:xfrm>
          <a:prstGeom prst="rect">
            <a:avLst/>
          </a:prstGeom>
        </p:spPr>
      </p:pic>
      <p:pic>
        <p:nvPicPr>
          <p:cNvPr id="17" name="Picture 16" descr="Properly sealed Wayne mete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50036" y="123279"/>
            <a:ext cx="6243924" cy="4795218"/>
          </a:xfrm>
          <a:prstGeom prst="rect">
            <a:avLst/>
          </a:prstGeom>
        </p:spPr>
      </p:pic>
      <p:pic>
        <p:nvPicPr>
          <p:cNvPr id="18" name="Picture 17" descr="Improperly sealed device"/>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240968" y="57427"/>
            <a:ext cx="6683832" cy="4870232"/>
          </a:xfrm>
          <a:prstGeom prst="rect">
            <a:avLst/>
          </a:prstGeom>
        </p:spPr>
      </p:pic>
      <p:pic>
        <p:nvPicPr>
          <p:cNvPr id="19" name="Picture 18" descr="Properly sealed mete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55555" y="64661"/>
            <a:ext cx="6921645" cy="4938382"/>
          </a:xfrm>
          <a:prstGeom prst="rect">
            <a:avLst/>
          </a:prstGeom>
        </p:spPr>
      </p:pic>
      <p:pic>
        <p:nvPicPr>
          <p:cNvPr id="20" name="Picture 19" descr="Improperly sealed mete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86557" y="95796"/>
            <a:ext cx="6746712" cy="4778333"/>
          </a:xfrm>
          <a:prstGeom prst="rect">
            <a:avLst/>
          </a:prstGeom>
        </p:spPr>
      </p:pic>
      <p:pic>
        <p:nvPicPr>
          <p:cNvPr id="21" name="Picture 20" descr="Old Gilbarco meter that is properly sealed"/>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707478" y="85726"/>
            <a:ext cx="5903712" cy="4876724"/>
          </a:xfrm>
          <a:prstGeom prst="rect">
            <a:avLst/>
          </a:prstGeom>
        </p:spPr>
      </p:pic>
      <p:pic>
        <p:nvPicPr>
          <p:cNvPr id="22" name="Picture 21" descr="Resealed device"/>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535566" y="113350"/>
            <a:ext cx="6115394" cy="4777009"/>
          </a:xfrm>
          <a:prstGeom prst="rect">
            <a:avLst/>
          </a:prstGeom>
        </p:spPr>
      </p:pic>
      <p:pic>
        <p:nvPicPr>
          <p:cNvPr id="23" name="Picture 22" descr="Resealed device"/>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588283" y="45133"/>
            <a:ext cx="6131265" cy="4908393"/>
          </a:xfrm>
          <a:prstGeom prst="rect">
            <a:avLst/>
          </a:prstGeom>
        </p:spPr>
      </p:pic>
      <p:pic>
        <p:nvPicPr>
          <p:cNvPr id="24" name="Picture 23" descr="Resealed device"/>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539003" y="89723"/>
            <a:ext cx="6165843" cy="4874906"/>
          </a:xfrm>
          <a:prstGeom prst="rect">
            <a:avLst/>
          </a:prstGeom>
        </p:spPr>
      </p:pic>
      <p:pic>
        <p:nvPicPr>
          <p:cNvPr id="25" name="Picture 24" descr="Resealed device"/>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500793" y="149592"/>
            <a:ext cx="6231168" cy="4853451"/>
          </a:xfrm>
          <a:prstGeom prst="rect">
            <a:avLst/>
          </a:prstGeom>
        </p:spPr>
      </p:pic>
      <p:pic>
        <p:nvPicPr>
          <p:cNvPr id="26" name="Picture 25" descr="End of quiz screen"/>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158028" y="27562"/>
            <a:ext cx="6919171" cy="4899750"/>
          </a:xfrm>
          <a:prstGeom prst="rect">
            <a:avLst/>
          </a:prstGeom>
        </p:spPr>
      </p:pic>
      <p:pic>
        <p:nvPicPr>
          <p:cNvPr id="2" name="Picture 1" descr="Properly sealed device">
            <a:extLst>
              <a:ext uri="{FF2B5EF4-FFF2-40B4-BE49-F238E27FC236}">
                <a16:creationId xmlns:a16="http://schemas.microsoft.com/office/drawing/2014/main" id="{90C29049-F453-49D7-A78E-F3E673E70DAC}"/>
              </a:ext>
            </a:extLst>
          </p:cNvPr>
          <p:cNvPicPr>
            <a:picLocks noChangeAspect="1"/>
          </p:cNvPicPr>
          <p:nvPr/>
        </p:nvPicPr>
        <p:blipFill>
          <a:blip r:embed="rId20"/>
          <a:stretch>
            <a:fillRect/>
          </a:stretch>
        </p:blipFill>
        <p:spPr>
          <a:xfrm>
            <a:off x="1991698" y="36331"/>
            <a:ext cx="4939731" cy="4876724"/>
          </a:xfrm>
          <a:prstGeom prst="rect">
            <a:avLst/>
          </a:prstGeom>
        </p:spPr>
      </p:pic>
      <p:pic>
        <p:nvPicPr>
          <p:cNvPr id="3" name="Picture 2" descr="Properly Sealed Meter">
            <a:extLst>
              <a:ext uri="{FF2B5EF4-FFF2-40B4-BE49-F238E27FC236}">
                <a16:creationId xmlns:a16="http://schemas.microsoft.com/office/drawing/2014/main" id="{DD69E72F-6DDD-45BC-A927-C8942265D304}"/>
              </a:ext>
            </a:extLst>
          </p:cNvPr>
          <p:cNvPicPr>
            <a:picLocks noChangeAspect="1"/>
          </p:cNvPicPr>
          <p:nvPr/>
        </p:nvPicPr>
        <p:blipFill>
          <a:blip r:embed="rId21"/>
          <a:stretch>
            <a:fillRect/>
          </a:stretch>
        </p:blipFill>
        <p:spPr>
          <a:xfrm>
            <a:off x="2269074" y="11552"/>
            <a:ext cx="3928284" cy="4958132"/>
          </a:xfrm>
          <a:prstGeom prst="rect">
            <a:avLst/>
          </a:prstGeom>
        </p:spPr>
      </p:pic>
      <p:pic>
        <p:nvPicPr>
          <p:cNvPr id="4" name="Picture 3" descr="Properly Sealed Meter">
            <a:extLst>
              <a:ext uri="{FF2B5EF4-FFF2-40B4-BE49-F238E27FC236}">
                <a16:creationId xmlns:a16="http://schemas.microsoft.com/office/drawing/2014/main" id="{297A2E63-EE6F-41F4-BD51-84D6B3E0C35A}"/>
              </a:ext>
            </a:extLst>
          </p:cNvPr>
          <p:cNvPicPr>
            <a:picLocks noChangeAspect="1"/>
          </p:cNvPicPr>
          <p:nvPr/>
        </p:nvPicPr>
        <p:blipFill>
          <a:blip r:embed="rId22"/>
          <a:stretch>
            <a:fillRect/>
          </a:stretch>
        </p:blipFill>
        <p:spPr>
          <a:xfrm>
            <a:off x="2061766" y="6237"/>
            <a:ext cx="5824827" cy="4960610"/>
          </a:xfrm>
          <a:prstGeom prst="rect">
            <a:avLst/>
          </a:prstGeom>
        </p:spPr>
      </p:pic>
      <p:pic>
        <p:nvPicPr>
          <p:cNvPr id="9" name="Picture 8" descr="Properly Sealed Neptune 600 series register.">
            <a:extLst>
              <a:ext uri="{FF2B5EF4-FFF2-40B4-BE49-F238E27FC236}">
                <a16:creationId xmlns:a16="http://schemas.microsoft.com/office/drawing/2014/main" id="{5D57FCFA-567F-401C-95BE-D4B5114D445B}"/>
              </a:ext>
            </a:extLst>
          </p:cNvPr>
          <p:cNvPicPr>
            <a:picLocks noChangeAspect="1"/>
          </p:cNvPicPr>
          <p:nvPr/>
        </p:nvPicPr>
        <p:blipFill>
          <a:blip r:embed="rId23"/>
          <a:stretch>
            <a:fillRect/>
          </a:stretch>
        </p:blipFill>
        <p:spPr>
          <a:xfrm>
            <a:off x="2053376" y="59210"/>
            <a:ext cx="5031539" cy="5062157"/>
          </a:xfrm>
          <a:prstGeom prst="rect">
            <a:avLst/>
          </a:prstGeom>
        </p:spPr>
      </p:pic>
      <p:pic>
        <p:nvPicPr>
          <p:cNvPr id="27" name="Content Placeholder 3" descr="Properly Sealed Device">
            <a:extLst>
              <a:ext uri="{FF2B5EF4-FFF2-40B4-BE49-F238E27FC236}">
                <a16:creationId xmlns:a16="http://schemas.microsoft.com/office/drawing/2014/main" id="{D0BD0639-0509-4A76-B0A6-80299B23E0F3}"/>
              </a:ext>
            </a:extLst>
          </p:cNvPr>
          <p:cNvPicPr>
            <a:picLocks noGrp="1" noChangeAspect="1"/>
          </p:cNvPicPr>
          <p:nvPr>
            <p:ph idx="1"/>
          </p:nvPr>
        </p:nvPicPr>
        <p:blipFill>
          <a:blip r:embed="rId24"/>
          <a:stretch>
            <a:fillRect/>
          </a:stretch>
        </p:blipFill>
        <p:spPr>
          <a:xfrm>
            <a:off x="2394357" y="29436"/>
            <a:ext cx="4417365" cy="5039381"/>
          </a:xfrm>
          <a:prstGeom prst="rect">
            <a:avLst/>
          </a:prstGeom>
        </p:spPr>
      </p:pic>
      <p:sp>
        <p:nvSpPr>
          <p:cNvPr id="10" name="Arrow: Striped Right 9">
            <a:extLst>
              <a:ext uri="{FF2B5EF4-FFF2-40B4-BE49-F238E27FC236}">
                <a16:creationId xmlns:a16="http://schemas.microsoft.com/office/drawing/2014/main" id="{6C494AB1-A22F-427D-9822-88033C168BFE}"/>
              </a:ext>
              <a:ext uri="{C183D7F6-B498-43B3-948B-1728B52AA6E4}">
                <adec:decorative xmlns:adec="http://schemas.microsoft.com/office/drawing/2017/decorative" val="1"/>
              </a:ext>
            </a:extLst>
          </p:cNvPr>
          <p:cNvSpPr/>
          <p:nvPr/>
        </p:nvSpPr>
        <p:spPr>
          <a:xfrm rot="10800000">
            <a:off x="5339952" y="3160917"/>
            <a:ext cx="2075512"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meter that is sealed with a wire">
            <a:extLst>
              <a:ext uri="{FF2B5EF4-FFF2-40B4-BE49-F238E27FC236}">
                <a16:creationId xmlns:a16="http://schemas.microsoft.com/office/drawing/2014/main" id="{D9B7A23E-6E5B-4E17-8203-FA7E4C688900}"/>
              </a:ext>
            </a:extLst>
          </p:cNvPr>
          <p:cNvPicPr>
            <a:picLocks noChangeAspect="1"/>
          </p:cNvPicPr>
          <p:nvPr/>
        </p:nvPicPr>
        <p:blipFill>
          <a:blip r:embed="rId25"/>
          <a:stretch>
            <a:fillRect/>
          </a:stretch>
        </p:blipFill>
        <p:spPr>
          <a:xfrm>
            <a:off x="2105098" y="15734"/>
            <a:ext cx="4826331" cy="4953950"/>
          </a:xfrm>
          <a:prstGeom prst="rect">
            <a:avLst/>
          </a:prstGeom>
        </p:spPr>
      </p:pic>
      <p:pic>
        <p:nvPicPr>
          <p:cNvPr id="29" name="Picture 28" descr="Properly Sealed Device">
            <a:extLst>
              <a:ext uri="{FF2B5EF4-FFF2-40B4-BE49-F238E27FC236}">
                <a16:creationId xmlns:a16="http://schemas.microsoft.com/office/drawing/2014/main" id="{30530C33-62E9-4926-B8C4-A3114F6AA665}"/>
              </a:ext>
            </a:extLst>
          </p:cNvPr>
          <p:cNvPicPr>
            <a:picLocks noChangeAspect="1"/>
          </p:cNvPicPr>
          <p:nvPr/>
        </p:nvPicPr>
        <p:blipFill>
          <a:blip r:embed="rId26"/>
          <a:stretch>
            <a:fillRect/>
          </a:stretch>
        </p:blipFill>
        <p:spPr>
          <a:xfrm>
            <a:off x="2291850" y="83508"/>
            <a:ext cx="4471823" cy="4505573"/>
          </a:xfrm>
          <a:prstGeom prst="rect">
            <a:avLst/>
          </a:prstGeom>
        </p:spPr>
      </p:pic>
      <p:pic>
        <p:nvPicPr>
          <p:cNvPr id="30" name="Picture 2">
            <a:extLst>
              <a:ext uri="{FF2B5EF4-FFF2-40B4-BE49-F238E27FC236}">
                <a16:creationId xmlns:a16="http://schemas.microsoft.com/office/drawing/2014/main" id="{CC375478-0E6B-4FAF-96E9-EB6DB918831D}"/>
              </a:ext>
              <a:ext uri="{C183D7F6-B498-43B3-948B-1728B52AA6E4}">
                <adec:decorative xmlns:adec="http://schemas.microsoft.com/office/drawing/2017/decorative" val="1"/>
              </a:ext>
            </a:extLst>
          </p:cNvPr>
          <p:cNvPicPr>
            <a:picLocks noChangeAspect="1" noChangeArrowheads="1"/>
          </p:cNvPicPr>
          <p:nvPr/>
        </p:nvPicPr>
        <p:blipFill>
          <a:blip r:embed="rId27" cstate="print"/>
          <a:srcRect/>
          <a:stretch>
            <a:fillRect/>
          </a:stretch>
        </p:blipFill>
        <p:spPr bwMode="auto">
          <a:xfrm>
            <a:off x="8500707" y="5560123"/>
            <a:ext cx="655325" cy="655325"/>
          </a:xfrm>
          <a:prstGeom prst="rect">
            <a:avLst/>
          </a:prstGeom>
          <a:noFill/>
        </p:spPr>
      </p:pic>
      <p:sp>
        <p:nvSpPr>
          <p:cNvPr id="28" name="Title 27">
            <a:extLst>
              <a:ext uri="{FF2B5EF4-FFF2-40B4-BE49-F238E27FC236}">
                <a16:creationId xmlns:a16="http://schemas.microsoft.com/office/drawing/2014/main" id="{184CAB43-886A-4621-E041-FFEC9B78BF08}"/>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t>Proper Sealing Quiz</a:t>
            </a:r>
          </a:p>
        </p:txBody>
      </p:sp>
    </p:spTree>
    <p:extLst>
      <p:ext uri="{BB962C8B-B14F-4D97-AF65-F5344CB8AC3E}">
        <p14:creationId xmlns:p14="http://schemas.microsoft.com/office/powerpoint/2010/main" val="19949028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1" nodeType="clickEffect">
                                  <p:stCondLst>
                                    <p:cond delay="0"/>
                                  </p:stCondLst>
                                  <p:childTnLst>
                                    <p:animEffect transition="out" filter="fade">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500"/>
                                        <p:tgtEl>
                                          <p:spTgt spid="6"/>
                                        </p:tgtEl>
                                      </p:cBhvr>
                                    </p:animEffect>
                                    <p:set>
                                      <p:cBhvr>
                                        <p:cTn id="18" dur="1" fill="hold">
                                          <p:stCondLst>
                                            <p:cond delay="499"/>
                                          </p:stCondLst>
                                        </p:cTn>
                                        <p:tgtEl>
                                          <p:spTgt spid="6"/>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2" presetClass="entr" presetSubtype="8"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0-#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31"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ppt_w</p:attrName>
                                        </p:attrNameLst>
                                      </p:cBhvr>
                                      <p:tavLst>
                                        <p:tav tm="0">
                                          <p:val>
                                            <p:fltVal val="0"/>
                                          </p:val>
                                        </p:tav>
                                        <p:tav tm="100000">
                                          <p:val>
                                            <p:strVal val="#ppt_w"/>
                                          </p:val>
                                        </p:tav>
                                      </p:tavLst>
                                    </p:anim>
                                    <p:anim calcmode="lin" valueType="num">
                                      <p:cBhvr>
                                        <p:cTn id="29" dur="1000" fill="hold"/>
                                        <p:tgtEl>
                                          <p:spTgt spid="7"/>
                                        </p:tgtEl>
                                        <p:attrNameLst>
                                          <p:attrName>ppt_h</p:attrName>
                                        </p:attrNameLst>
                                      </p:cBhvr>
                                      <p:tavLst>
                                        <p:tav tm="0">
                                          <p:val>
                                            <p:fltVal val="0"/>
                                          </p:val>
                                        </p:tav>
                                        <p:tav tm="100000">
                                          <p:val>
                                            <p:strVal val="#ppt_h"/>
                                          </p:val>
                                        </p:tav>
                                      </p:tavLst>
                                    </p:anim>
                                    <p:anim calcmode="lin" valueType="num">
                                      <p:cBhvr>
                                        <p:cTn id="30" dur="1000" fill="hold"/>
                                        <p:tgtEl>
                                          <p:spTgt spid="7"/>
                                        </p:tgtEl>
                                        <p:attrNameLst>
                                          <p:attrName>style.rotation</p:attrName>
                                        </p:attrNameLst>
                                      </p:cBhvr>
                                      <p:tavLst>
                                        <p:tav tm="0">
                                          <p:val>
                                            <p:fltVal val="90"/>
                                          </p:val>
                                        </p:tav>
                                        <p:tav tm="100000">
                                          <p:val>
                                            <p:fltVal val="0"/>
                                          </p:val>
                                        </p:tav>
                                      </p:tavLst>
                                    </p:anim>
                                    <p:animEffect transition="in" filter="fade">
                                      <p:cBhvr>
                                        <p:cTn id="31" dur="10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xit" presetSubtype="0" fill="hold" nodeType="clickEffect">
                                  <p:stCondLst>
                                    <p:cond delay="0"/>
                                  </p:stCondLst>
                                  <p:childTnLst>
                                    <p:animEffect transition="out" filter="dissolve">
                                      <p:cBhvr>
                                        <p:cTn id="35" dur="500"/>
                                        <p:tgtEl>
                                          <p:spTgt spid="7"/>
                                        </p:tgtEl>
                                      </p:cBhvr>
                                    </p:animEffect>
                                    <p:set>
                                      <p:cBhvr>
                                        <p:cTn id="36" dur="1" fill="hold">
                                          <p:stCondLst>
                                            <p:cond delay="499"/>
                                          </p:stCondLst>
                                        </p:cTn>
                                        <p:tgtEl>
                                          <p:spTgt spid="7"/>
                                        </p:tgtEl>
                                        <p:attrNameLst>
                                          <p:attrName>style.visibility</p:attrName>
                                        </p:attrNameLst>
                                      </p:cBhvr>
                                      <p:to>
                                        <p:strVal val="hidden"/>
                                      </p:to>
                                    </p:set>
                                  </p:childTnLst>
                                </p:cTn>
                              </p:par>
                              <p:par>
                                <p:cTn id="37" presetID="31" presetClass="entr" presetSubtype="0"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1000" fill="hold"/>
                                        <p:tgtEl>
                                          <p:spTgt spid="11"/>
                                        </p:tgtEl>
                                        <p:attrNameLst>
                                          <p:attrName>ppt_w</p:attrName>
                                        </p:attrNameLst>
                                      </p:cBhvr>
                                      <p:tavLst>
                                        <p:tav tm="0">
                                          <p:val>
                                            <p:fltVal val="0"/>
                                          </p:val>
                                        </p:tav>
                                        <p:tav tm="100000">
                                          <p:val>
                                            <p:strVal val="#ppt_w"/>
                                          </p:val>
                                        </p:tav>
                                      </p:tavLst>
                                    </p:anim>
                                    <p:anim calcmode="lin" valueType="num">
                                      <p:cBhvr>
                                        <p:cTn id="40" dur="1000" fill="hold"/>
                                        <p:tgtEl>
                                          <p:spTgt spid="11"/>
                                        </p:tgtEl>
                                        <p:attrNameLst>
                                          <p:attrName>ppt_h</p:attrName>
                                        </p:attrNameLst>
                                      </p:cBhvr>
                                      <p:tavLst>
                                        <p:tav tm="0">
                                          <p:val>
                                            <p:fltVal val="0"/>
                                          </p:val>
                                        </p:tav>
                                        <p:tav tm="100000">
                                          <p:val>
                                            <p:strVal val="#ppt_h"/>
                                          </p:val>
                                        </p:tav>
                                      </p:tavLst>
                                    </p:anim>
                                    <p:anim calcmode="lin" valueType="num">
                                      <p:cBhvr>
                                        <p:cTn id="41" dur="1000" fill="hold"/>
                                        <p:tgtEl>
                                          <p:spTgt spid="11"/>
                                        </p:tgtEl>
                                        <p:attrNameLst>
                                          <p:attrName>style.rotation</p:attrName>
                                        </p:attrNameLst>
                                      </p:cBhvr>
                                      <p:tavLst>
                                        <p:tav tm="0">
                                          <p:val>
                                            <p:fltVal val="90"/>
                                          </p:val>
                                        </p:tav>
                                        <p:tav tm="100000">
                                          <p:val>
                                            <p:fltVal val="0"/>
                                          </p:val>
                                        </p:tav>
                                      </p:tavLst>
                                    </p:anim>
                                    <p:animEffect transition="in" filter="fade">
                                      <p:cBhvr>
                                        <p:cTn id="42" dur="10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nodeType="clickEffect">
                                  <p:stCondLst>
                                    <p:cond delay="0"/>
                                  </p:stCondLst>
                                  <p:childTnLst>
                                    <p:animEffect transition="out" filter="fade">
                                      <p:cBhvr>
                                        <p:cTn id="46" dur="500"/>
                                        <p:tgtEl>
                                          <p:spTgt spid="11"/>
                                        </p:tgtEl>
                                      </p:cBhvr>
                                    </p:animEffect>
                                    <p:set>
                                      <p:cBhvr>
                                        <p:cTn id="47" dur="1" fill="hold">
                                          <p:stCondLst>
                                            <p:cond delay="499"/>
                                          </p:stCondLst>
                                        </p:cTn>
                                        <p:tgtEl>
                                          <p:spTgt spid="11"/>
                                        </p:tgtEl>
                                        <p:attrNameLst>
                                          <p:attrName>style.visibility</p:attrName>
                                        </p:attrNameLst>
                                      </p:cBhvr>
                                      <p:to>
                                        <p:strVal val="hidden"/>
                                      </p:to>
                                    </p:set>
                                  </p:childTnLst>
                                </p:cTn>
                              </p:par>
                            </p:childTnLst>
                          </p:cTn>
                        </p:par>
                        <p:par>
                          <p:cTn id="48" fill="hold">
                            <p:stCondLst>
                              <p:cond delay="500"/>
                            </p:stCondLst>
                            <p:childTnLst>
                              <p:par>
                                <p:cTn id="49" presetID="31" presetClass="entr" presetSubtype="0" fill="hold" nodeType="after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1000" fill="hold"/>
                                        <p:tgtEl>
                                          <p:spTgt spid="12"/>
                                        </p:tgtEl>
                                        <p:attrNameLst>
                                          <p:attrName>ppt_w</p:attrName>
                                        </p:attrNameLst>
                                      </p:cBhvr>
                                      <p:tavLst>
                                        <p:tav tm="0">
                                          <p:val>
                                            <p:fltVal val="0"/>
                                          </p:val>
                                        </p:tav>
                                        <p:tav tm="100000">
                                          <p:val>
                                            <p:strVal val="#ppt_w"/>
                                          </p:val>
                                        </p:tav>
                                      </p:tavLst>
                                    </p:anim>
                                    <p:anim calcmode="lin" valueType="num">
                                      <p:cBhvr>
                                        <p:cTn id="52" dur="1000" fill="hold"/>
                                        <p:tgtEl>
                                          <p:spTgt spid="12"/>
                                        </p:tgtEl>
                                        <p:attrNameLst>
                                          <p:attrName>ppt_h</p:attrName>
                                        </p:attrNameLst>
                                      </p:cBhvr>
                                      <p:tavLst>
                                        <p:tav tm="0">
                                          <p:val>
                                            <p:fltVal val="0"/>
                                          </p:val>
                                        </p:tav>
                                        <p:tav tm="100000">
                                          <p:val>
                                            <p:strVal val="#ppt_h"/>
                                          </p:val>
                                        </p:tav>
                                      </p:tavLst>
                                    </p:anim>
                                    <p:anim calcmode="lin" valueType="num">
                                      <p:cBhvr>
                                        <p:cTn id="53" dur="1000" fill="hold"/>
                                        <p:tgtEl>
                                          <p:spTgt spid="12"/>
                                        </p:tgtEl>
                                        <p:attrNameLst>
                                          <p:attrName>style.rotation</p:attrName>
                                        </p:attrNameLst>
                                      </p:cBhvr>
                                      <p:tavLst>
                                        <p:tav tm="0">
                                          <p:val>
                                            <p:fltVal val="90"/>
                                          </p:val>
                                        </p:tav>
                                        <p:tav tm="100000">
                                          <p:val>
                                            <p:fltVal val="0"/>
                                          </p:val>
                                        </p:tav>
                                      </p:tavLst>
                                    </p:anim>
                                    <p:animEffect transition="in" filter="fade">
                                      <p:cBhvr>
                                        <p:cTn id="54" dur="10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xit" presetSubtype="0" fill="hold" nodeType="clickEffect">
                                  <p:stCondLst>
                                    <p:cond delay="0"/>
                                  </p:stCondLst>
                                  <p:childTnLst>
                                    <p:animEffect transition="out" filter="dissolve">
                                      <p:cBhvr>
                                        <p:cTn id="58" dur="500"/>
                                        <p:tgtEl>
                                          <p:spTgt spid="12"/>
                                        </p:tgtEl>
                                      </p:cBhvr>
                                    </p:animEffect>
                                    <p:set>
                                      <p:cBhvr>
                                        <p:cTn id="59" dur="1" fill="hold">
                                          <p:stCondLst>
                                            <p:cond delay="499"/>
                                          </p:stCondLst>
                                        </p:cTn>
                                        <p:tgtEl>
                                          <p:spTgt spid="12"/>
                                        </p:tgtEl>
                                        <p:attrNameLst>
                                          <p:attrName>style.visibility</p:attrName>
                                        </p:attrNameLst>
                                      </p:cBhvr>
                                      <p:to>
                                        <p:strVal val="hidden"/>
                                      </p:to>
                                    </p:set>
                                  </p:childTnLst>
                                </p:cTn>
                              </p:par>
                            </p:childTnLst>
                          </p:cTn>
                        </p:par>
                        <p:par>
                          <p:cTn id="60" fill="hold">
                            <p:stCondLst>
                              <p:cond delay="500"/>
                            </p:stCondLst>
                            <p:childTnLst>
                              <p:par>
                                <p:cTn id="61" presetID="31" presetClass="entr" presetSubtype="0" fill="hold" nodeType="after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p:cTn id="63" dur="1000" fill="hold"/>
                                        <p:tgtEl>
                                          <p:spTgt spid="14"/>
                                        </p:tgtEl>
                                        <p:attrNameLst>
                                          <p:attrName>ppt_w</p:attrName>
                                        </p:attrNameLst>
                                      </p:cBhvr>
                                      <p:tavLst>
                                        <p:tav tm="0">
                                          <p:val>
                                            <p:fltVal val="0"/>
                                          </p:val>
                                        </p:tav>
                                        <p:tav tm="100000">
                                          <p:val>
                                            <p:strVal val="#ppt_w"/>
                                          </p:val>
                                        </p:tav>
                                      </p:tavLst>
                                    </p:anim>
                                    <p:anim calcmode="lin" valueType="num">
                                      <p:cBhvr>
                                        <p:cTn id="64" dur="1000" fill="hold"/>
                                        <p:tgtEl>
                                          <p:spTgt spid="14"/>
                                        </p:tgtEl>
                                        <p:attrNameLst>
                                          <p:attrName>ppt_h</p:attrName>
                                        </p:attrNameLst>
                                      </p:cBhvr>
                                      <p:tavLst>
                                        <p:tav tm="0">
                                          <p:val>
                                            <p:fltVal val="0"/>
                                          </p:val>
                                        </p:tav>
                                        <p:tav tm="100000">
                                          <p:val>
                                            <p:strVal val="#ppt_h"/>
                                          </p:val>
                                        </p:tav>
                                      </p:tavLst>
                                    </p:anim>
                                    <p:anim calcmode="lin" valueType="num">
                                      <p:cBhvr>
                                        <p:cTn id="65" dur="1000" fill="hold"/>
                                        <p:tgtEl>
                                          <p:spTgt spid="14"/>
                                        </p:tgtEl>
                                        <p:attrNameLst>
                                          <p:attrName>style.rotation</p:attrName>
                                        </p:attrNameLst>
                                      </p:cBhvr>
                                      <p:tavLst>
                                        <p:tav tm="0">
                                          <p:val>
                                            <p:fltVal val="90"/>
                                          </p:val>
                                        </p:tav>
                                        <p:tav tm="100000">
                                          <p:val>
                                            <p:fltVal val="0"/>
                                          </p:val>
                                        </p:tav>
                                      </p:tavLst>
                                    </p:anim>
                                    <p:animEffect transition="in" filter="fade">
                                      <p:cBhvr>
                                        <p:cTn id="66" dur="1000"/>
                                        <p:tgtEl>
                                          <p:spTgt spid="14"/>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xit" presetSubtype="0" fill="hold" nodeType="clickEffect">
                                  <p:stCondLst>
                                    <p:cond delay="0"/>
                                  </p:stCondLst>
                                  <p:childTnLst>
                                    <p:animEffect transition="out" filter="dissolve">
                                      <p:cBhvr>
                                        <p:cTn id="70" dur="500"/>
                                        <p:tgtEl>
                                          <p:spTgt spid="14"/>
                                        </p:tgtEl>
                                      </p:cBhvr>
                                    </p:animEffect>
                                    <p:set>
                                      <p:cBhvr>
                                        <p:cTn id="71" dur="1" fill="hold">
                                          <p:stCondLst>
                                            <p:cond delay="499"/>
                                          </p:stCondLst>
                                        </p:cTn>
                                        <p:tgtEl>
                                          <p:spTgt spid="14"/>
                                        </p:tgtEl>
                                        <p:attrNameLst>
                                          <p:attrName>style.visibility</p:attrName>
                                        </p:attrNameLst>
                                      </p:cBhvr>
                                      <p:to>
                                        <p:strVal val="hidden"/>
                                      </p:to>
                                    </p:set>
                                  </p:childTnLst>
                                </p:cTn>
                              </p:par>
                            </p:childTnLst>
                          </p:cTn>
                        </p:par>
                        <p:par>
                          <p:cTn id="72" fill="hold">
                            <p:stCondLst>
                              <p:cond delay="500"/>
                            </p:stCondLst>
                            <p:childTnLst>
                              <p:par>
                                <p:cTn id="73" presetID="31" presetClass="entr" presetSubtype="0" fill="hold" nodeType="after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1000" fill="hold"/>
                                        <p:tgtEl>
                                          <p:spTgt spid="15"/>
                                        </p:tgtEl>
                                        <p:attrNameLst>
                                          <p:attrName>ppt_w</p:attrName>
                                        </p:attrNameLst>
                                      </p:cBhvr>
                                      <p:tavLst>
                                        <p:tav tm="0">
                                          <p:val>
                                            <p:fltVal val="0"/>
                                          </p:val>
                                        </p:tav>
                                        <p:tav tm="100000">
                                          <p:val>
                                            <p:strVal val="#ppt_w"/>
                                          </p:val>
                                        </p:tav>
                                      </p:tavLst>
                                    </p:anim>
                                    <p:anim calcmode="lin" valueType="num">
                                      <p:cBhvr>
                                        <p:cTn id="76" dur="1000" fill="hold"/>
                                        <p:tgtEl>
                                          <p:spTgt spid="15"/>
                                        </p:tgtEl>
                                        <p:attrNameLst>
                                          <p:attrName>ppt_h</p:attrName>
                                        </p:attrNameLst>
                                      </p:cBhvr>
                                      <p:tavLst>
                                        <p:tav tm="0">
                                          <p:val>
                                            <p:fltVal val="0"/>
                                          </p:val>
                                        </p:tav>
                                        <p:tav tm="100000">
                                          <p:val>
                                            <p:strVal val="#ppt_h"/>
                                          </p:val>
                                        </p:tav>
                                      </p:tavLst>
                                    </p:anim>
                                    <p:anim calcmode="lin" valueType="num">
                                      <p:cBhvr>
                                        <p:cTn id="77" dur="1000" fill="hold"/>
                                        <p:tgtEl>
                                          <p:spTgt spid="15"/>
                                        </p:tgtEl>
                                        <p:attrNameLst>
                                          <p:attrName>style.rotation</p:attrName>
                                        </p:attrNameLst>
                                      </p:cBhvr>
                                      <p:tavLst>
                                        <p:tav tm="0">
                                          <p:val>
                                            <p:fltVal val="90"/>
                                          </p:val>
                                        </p:tav>
                                        <p:tav tm="100000">
                                          <p:val>
                                            <p:fltVal val="0"/>
                                          </p:val>
                                        </p:tav>
                                      </p:tavLst>
                                    </p:anim>
                                    <p:animEffect transition="in" filter="fade">
                                      <p:cBhvr>
                                        <p:cTn id="78" dur="1000"/>
                                        <p:tgtEl>
                                          <p:spTgt spid="15"/>
                                        </p:tgtEl>
                                      </p:cBhvr>
                                    </p:animEffect>
                                  </p:childTnLst>
                                </p:cTn>
                              </p:par>
                            </p:childTnLst>
                          </p:cTn>
                        </p:par>
                      </p:childTnLst>
                    </p:cTn>
                  </p:par>
                  <p:par>
                    <p:cTn id="79" fill="hold">
                      <p:stCondLst>
                        <p:cond delay="indefinite"/>
                      </p:stCondLst>
                      <p:childTnLst>
                        <p:par>
                          <p:cTn id="80" fill="hold">
                            <p:stCondLst>
                              <p:cond delay="0"/>
                            </p:stCondLst>
                            <p:childTnLst>
                              <p:par>
                                <p:cTn id="81" presetID="9" presetClass="exit" presetSubtype="0" fill="hold" nodeType="clickEffect">
                                  <p:stCondLst>
                                    <p:cond delay="0"/>
                                  </p:stCondLst>
                                  <p:childTnLst>
                                    <p:animEffect transition="out" filter="dissolve">
                                      <p:cBhvr>
                                        <p:cTn id="82" dur="500"/>
                                        <p:tgtEl>
                                          <p:spTgt spid="15"/>
                                        </p:tgtEl>
                                      </p:cBhvr>
                                    </p:animEffect>
                                    <p:set>
                                      <p:cBhvr>
                                        <p:cTn id="83" dur="1" fill="hold">
                                          <p:stCondLst>
                                            <p:cond delay="499"/>
                                          </p:stCondLst>
                                        </p:cTn>
                                        <p:tgtEl>
                                          <p:spTgt spid="15"/>
                                        </p:tgtEl>
                                        <p:attrNameLst>
                                          <p:attrName>style.visibility</p:attrName>
                                        </p:attrNameLst>
                                      </p:cBhvr>
                                      <p:to>
                                        <p:strVal val="hidden"/>
                                      </p:to>
                                    </p:set>
                                  </p:childTnLst>
                                </p:cTn>
                              </p:par>
                            </p:childTnLst>
                          </p:cTn>
                        </p:par>
                        <p:par>
                          <p:cTn id="84" fill="hold">
                            <p:stCondLst>
                              <p:cond delay="500"/>
                            </p:stCondLst>
                            <p:childTnLst>
                              <p:par>
                                <p:cTn id="85" presetID="31" presetClass="entr" presetSubtype="0" fill="hold" nodeType="afterEffect">
                                  <p:stCondLst>
                                    <p:cond delay="0"/>
                                  </p:stCondLst>
                                  <p:childTnLst>
                                    <p:set>
                                      <p:cBhvr>
                                        <p:cTn id="86" dur="1" fill="hold">
                                          <p:stCondLst>
                                            <p:cond delay="0"/>
                                          </p:stCondLst>
                                        </p:cTn>
                                        <p:tgtEl>
                                          <p:spTgt spid="18"/>
                                        </p:tgtEl>
                                        <p:attrNameLst>
                                          <p:attrName>style.visibility</p:attrName>
                                        </p:attrNameLst>
                                      </p:cBhvr>
                                      <p:to>
                                        <p:strVal val="visible"/>
                                      </p:to>
                                    </p:set>
                                    <p:anim calcmode="lin" valueType="num">
                                      <p:cBhvr>
                                        <p:cTn id="87" dur="1000" fill="hold"/>
                                        <p:tgtEl>
                                          <p:spTgt spid="18"/>
                                        </p:tgtEl>
                                        <p:attrNameLst>
                                          <p:attrName>ppt_w</p:attrName>
                                        </p:attrNameLst>
                                      </p:cBhvr>
                                      <p:tavLst>
                                        <p:tav tm="0">
                                          <p:val>
                                            <p:fltVal val="0"/>
                                          </p:val>
                                        </p:tav>
                                        <p:tav tm="100000">
                                          <p:val>
                                            <p:strVal val="#ppt_w"/>
                                          </p:val>
                                        </p:tav>
                                      </p:tavLst>
                                    </p:anim>
                                    <p:anim calcmode="lin" valueType="num">
                                      <p:cBhvr>
                                        <p:cTn id="88" dur="1000" fill="hold"/>
                                        <p:tgtEl>
                                          <p:spTgt spid="18"/>
                                        </p:tgtEl>
                                        <p:attrNameLst>
                                          <p:attrName>ppt_h</p:attrName>
                                        </p:attrNameLst>
                                      </p:cBhvr>
                                      <p:tavLst>
                                        <p:tav tm="0">
                                          <p:val>
                                            <p:fltVal val="0"/>
                                          </p:val>
                                        </p:tav>
                                        <p:tav tm="100000">
                                          <p:val>
                                            <p:strVal val="#ppt_h"/>
                                          </p:val>
                                        </p:tav>
                                      </p:tavLst>
                                    </p:anim>
                                    <p:anim calcmode="lin" valueType="num">
                                      <p:cBhvr>
                                        <p:cTn id="89" dur="1000" fill="hold"/>
                                        <p:tgtEl>
                                          <p:spTgt spid="18"/>
                                        </p:tgtEl>
                                        <p:attrNameLst>
                                          <p:attrName>style.rotation</p:attrName>
                                        </p:attrNameLst>
                                      </p:cBhvr>
                                      <p:tavLst>
                                        <p:tav tm="0">
                                          <p:val>
                                            <p:fltVal val="90"/>
                                          </p:val>
                                        </p:tav>
                                        <p:tav tm="100000">
                                          <p:val>
                                            <p:fltVal val="0"/>
                                          </p:val>
                                        </p:tav>
                                      </p:tavLst>
                                    </p:anim>
                                    <p:animEffect transition="in" filter="fade">
                                      <p:cBhvr>
                                        <p:cTn id="90" dur="1000"/>
                                        <p:tgtEl>
                                          <p:spTgt spid="18"/>
                                        </p:tgtEl>
                                      </p:cBhvr>
                                    </p:animEffect>
                                  </p:childTnLst>
                                </p:cTn>
                              </p:par>
                            </p:childTnLst>
                          </p:cTn>
                        </p:par>
                      </p:childTnLst>
                    </p:cTn>
                  </p:par>
                  <p:par>
                    <p:cTn id="91" fill="hold">
                      <p:stCondLst>
                        <p:cond delay="indefinite"/>
                      </p:stCondLst>
                      <p:childTnLst>
                        <p:par>
                          <p:cTn id="92" fill="hold">
                            <p:stCondLst>
                              <p:cond delay="0"/>
                            </p:stCondLst>
                            <p:childTnLst>
                              <p:par>
                                <p:cTn id="93" presetID="9" presetClass="exit" presetSubtype="0" fill="hold" nodeType="clickEffect">
                                  <p:stCondLst>
                                    <p:cond delay="0"/>
                                  </p:stCondLst>
                                  <p:childTnLst>
                                    <p:animEffect transition="out" filter="dissolve">
                                      <p:cBhvr>
                                        <p:cTn id="94" dur="500"/>
                                        <p:tgtEl>
                                          <p:spTgt spid="18"/>
                                        </p:tgtEl>
                                      </p:cBhvr>
                                    </p:animEffect>
                                    <p:set>
                                      <p:cBhvr>
                                        <p:cTn id="95" dur="1" fill="hold">
                                          <p:stCondLst>
                                            <p:cond delay="499"/>
                                          </p:stCondLst>
                                        </p:cTn>
                                        <p:tgtEl>
                                          <p:spTgt spid="18"/>
                                        </p:tgtEl>
                                        <p:attrNameLst>
                                          <p:attrName>style.visibility</p:attrName>
                                        </p:attrNameLst>
                                      </p:cBhvr>
                                      <p:to>
                                        <p:strVal val="hidden"/>
                                      </p:to>
                                    </p:set>
                                  </p:childTnLst>
                                </p:cTn>
                              </p:par>
                            </p:childTnLst>
                          </p:cTn>
                        </p:par>
                        <p:par>
                          <p:cTn id="96" fill="hold">
                            <p:stCondLst>
                              <p:cond delay="500"/>
                            </p:stCondLst>
                            <p:childTnLst>
                              <p:par>
                                <p:cTn id="97" presetID="31" presetClass="entr" presetSubtype="0" fill="hold" nodeType="afterEffect">
                                  <p:stCondLst>
                                    <p:cond delay="0"/>
                                  </p:stCondLst>
                                  <p:childTnLst>
                                    <p:set>
                                      <p:cBhvr>
                                        <p:cTn id="98" dur="1" fill="hold">
                                          <p:stCondLst>
                                            <p:cond delay="0"/>
                                          </p:stCondLst>
                                        </p:cTn>
                                        <p:tgtEl>
                                          <p:spTgt spid="19"/>
                                        </p:tgtEl>
                                        <p:attrNameLst>
                                          <p:attrName>style.visibility</p:attrName>
                                        </p:attrNameLst>
                                      </p:cBhvr>
                                      <p:to>
                                        <p:strVal val="visible"/>
                                      </p:to>
                                    </p:set>
                                    <p:anim calcmode="lin" valueType="num">
                                      <p:cBhvr>
                                        <p:cTn id="99" dur="1000" fill="hold"/>
                                        <p:tgtEl>
                                          <p:spTgt spid="19"/>
                                        </p:tgtEl>
                                        <p:attrNameLst>
                                          <p:attrName>ppt_w</p:attrName>
                                        </p:attrNameLst>
                                      </p:cBhvr>
                                      <p:tavLst>
                                        <p:tav tm="0">
                                          <p:val>
                                            <p:fltVal val="0"/>
                                          </p:val>
                                        </p:tav>
                                        <p:tav tm="100000">
                                          <p:val>
                                            <p:strVal val="#ppt_w"/>
                                          </p:val>
                                        </p:tav>
                                      </p:tavLst>
                                    </p:anim>
                                    <p:anim calcmode="lin" valueType="num">
                                      <p:cBhvr>
                                        <p:cTn id="100" dur="1000" fill="hold"/>
                                        <p:tgtEl>
                                          <p:spTgt spid="19"/>
                                        </p:tgtEl>
                                        <p:attrNameLst>
                                          <p:attrName>ppt_h</p:attrName>
                                        </p:attrNameLst>
                                      </p:cBhvr>
                                      <p:tavLst>
                                        <p:tav tm="0">
                                          <p:val>
                                            <p:fltVal val="0"/>
                                          </p:val>
                                        </p:tav>
                                        <p:tav tm="100000">
                                          <p:val>
                                            <p:strVal val="#ppt_h"/>
                                          </p:val>
                                        </p:tav>
                                      </p:tavLst>
                                    </p:anim>
                                    <p:anim calcmode="lin" valueType="num">
                                      <p:cBhvr>
                                        <p:cTn id="101" dur="1000" fill="hold"/>
                                        <p:tgtEl>
                                          <p:spTgt spid="19"/>
                                        </p:tgtEl>
                                        <p:attrNameLst>
                                          <p:attrName>style.rotation</p:attrName>
                                        </p:attrNameLst>
                                      </p:cBhvr>
                                      <p:tavLst>
                                        <p:tav tm="0">
                                          <p:val>
                                            <p:fltVal val="90"/>
                                          </p:val>
                                        </p:tav>
                                        <p:tav tm="100000">
                                          <p:val>
                                            <p:fltVal val="0"/>
                                          </p:val>
                                        </p:tav>
                                      </p:tavLst>
                                    </p:anim>
                                    <p:animEffect transition="in" filter="fade">
                                      <p:cBhvr>
                                        <p:cTn id="102" dur="1000"/>
                                        <p:tgtEl>
                                          <p:spTgt spid="19"/>
                                        </p:tgtEl>
                                      </p:cBhvr>
                                    </p:animEffec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nodeType="clickEffect">
                                  <p:stCondLst>
                                    <p:cond delay="0"/>
                                  </p:stCondLst>
                                  <p:childTnLst>
                                    <p:animEffect transition="out" filter="dissolve">
                                      <p:cBhvr>
                                        <p:cTn id="106" dur="500"/>
                                        <p:tgtEl>
                                          <p:spTgt spid="19"/>
                                        </p:tgtEl>
                                      </p:cBhvr>
                                    </p:animEffect>
                                    <p:set>
                                      <p:cBhvr>
                                        <p:cTn id="107" dur="1" fill="hold">
                                          <p:stCondLst>
                                            <p:cond delay="499"/>
                                          </p:stCondLst>
                                        </p:cTn>
                                        <p:tgtEl>
                                          <p:spTgt spid="19"/>
                                        </p:tgtEl>
                                        <p:attrNameLst>
                                          <p:attrName>style.visibility</p:attrName>
                                        </p:attrNameLst>
                                      </p:cBhvr>
                                      <p:to>
                                        <p:strVal val="hidden"/>
                                      </p:to>
                                    </p:set>
                                  </p:childTnLst>
                                </p:cTn>
                              </p:par>
                              <p:par>
                                <p:cTn id="108" presetID="31" presetClass="entr" presetSubtype="0" fill="hold" nodeType="withEffect">
                                  <p:stCondLst>
                                    <p:cond delay="0"/>
                                  </p:stCondLst>
                                  <p:childTnLst>
                                    <p:set>
                                      <p:cBhvr>
                                        <p:cTn id="109" dur="1" fill="hold">
                                          <p:stCondLst>
                                            <p:cond delay="0"/>
                                          </p:stCondLst>
                                        </p:cTn>
                                        <p:tgtEl>
                                          <p:spTgt spid="4"/>
                                        </p:tgtEl>
                                        <p:attrNameLst>
                                          <p:attrName>style.visibility</p:attrName>
                                        </p:attrNameLst>
                                      </p:cBhvr>
                                      <p:to>
                                        <p:strVal val="visible"/>
                                      </p:to>
                                    </p:set>
                                    <p:anim calcmode="lin" valueType="num">
                                      <p:cBhvr>
                                        <p:cTn id="110" dur="1000" fill="hold"/>
                                        <p:tgtEl>
                                          <p:spTgt spid="4"/>
                                        </p:tgtEl>
                                        <p:attrNameLst>
                                          <p:attrName>ppt_w</p:attrName>
                                        </p:attrNameLst>
                                      </p:cBhvr>
                                      <p:tavLst>
                                        <p:tav tm="0">
                                          <p:val>
                                            <p:fltVal val="0"/>
                                          </p:val>
                                        </p:tav>
                                        <p:tav tm="100000">
                                          <p:val>
                                            <p:strVal val="#ppt_w"/>
                                          </p:val>
                                        </p:tav>
                                      </p:tavLst>
                                    </p:anim>
                                    <p:anim calcmode="lin" valueType="num">
                                      <p:cBhvr>
                                        <p:cTn id="111" dur="1000" fill="hold"/>
                                        <p:tgtEl>
                                          <p:spTgt spid="4"/>
                                        </p:tgtEl>
                                        <p:attrNameLst>
                                          <p:attrName>ppt_h</p:attrName>
                                        </p:attrNameLst>
                                      </p:cBhvr>
                                      <p:tavLst>
                                        <p:tav tm="0">
                                          <p:val>
                                            <p:fltVal val="0"/>
                                          </p:val>
                                        </p:tav>
                                        <p:tav tm="100000">
                                          <p:val>
                                            <p:strVal val="#ppt_h"/>
                                          </p:val>
                                        </p:tav>
                                      </p:tavLst>
                                    </p:anim>
                                    <p:anim calcmode="lin" valueType="num">
                                      <p:cBhvr>
                                        <p:cTn id="112" dur="1000" fill="hold"/>
                                        <p:tgtEl>
                                          <p:spTgt spid="4"/>
                                        </p:tgtEl>
                                        <p:attrNameLst>
                                          <p:attrName>style.rotation</p:attrName>
                                        </p:attrNameLst>
                                      </p:cBhvr>
                                      <p:tavLst>
                                        <p:tav tm="0">
                                          <p:val>
                                            <p:fltVal val="90"/>
                                          </p:val>
                                        </p:tav>
                                        <p:tav tm="100000">
                                          <p:val>
                                            <p:fltVal val="0"/>
                                          </p:val>
                                        </p:tav>
                                      </p:tavLst>
                                    </p:anim>
                                    <p:animEffect transition="in" filter="fade">
                                      <p:cBhvr>
                                        <p:cTn id="113" dur="1000"/>
                                        <p:tgtEl>
                                          <p:spTgt spid="4"/>
                                        </p:tgtEl>
                                      </p:cBhvr>
                                    </p:animEffect>
                                  </p:childTnLst>
                                </p:cTn>
                              </p:par>
                            </p:childTnLst>
                          </p:cTn>
                        </p:par>
                      </p:childTnLst>
                    </p:cTn>
                  </p:par>
                  <p:par>
                    <p:cTn id="114" fill="hold">
                      <p:stCondLst>
                        <p:cond delay="indefinite"/>
                      </p:stCondLst>
                      <p:childTnLst>
                        <p:par>
                          <p:cTn id="115" fill="hold">
                            <p:stCondLst>
                              <p:cond delay="0"/>
                            </p:stCondLst>
                            <p:childTnLst>
                              <p:par>
                                <p:cTn id="116" presetID="1" presetClass="exit" presetSubtype="0" fill="hold" nodeType="clickEffect">
                                  <p:stCondLst>
                                    <p:cond delay="0"/>
                                  </p:stCondLst>
                                  <p:childTnLst>
                                    <p:set>
                                      <p:cBhvr>
                                        <p:cTn id="117" dur="1" fill="hold">
                                          <p:stCondLst>
                                            <p:cond delay="0"/>
                                          </p:stCondLst>
                                        </p:cTn>
                                        <p:tgtEl>
                                          <p:spTgt spid="4"/>
                                        </p:tgtEl>
                                        <p:attrNameLst>
                                          <p:attrName>style.visibility</p:attrName>
                                        </p:attrNameLst>
                                      </p:cBhvr>
                                      <p:to>
                                        <p:strVal val="hidden"/>
                                      </p:to>
                                    </p:set>
                                  </p:childTnLst>
                                </p:cTn>
                              </p:par>
                              <p:par>
                                <p:cTn id="118" presetID="31" presetClass="entr" presetSubtype="0" fill="hold" nodeType="withEffect">
                                  <p:stCondLst>
                                    <p:cond delay="0"/>
                                  </p:stCondLst>
                                  <p:childTnLst>
                                    <p:set>
                                      <p:cBhvr>
                                        <p:cTn id="119" dur="1" fill="hold">
                                          <p:stCondLst>
                                            <p:cond delay="0"/>
                                          </p:stCondLst>
                                        </p:cTn>
                                        <p:tgtEl>
                                          <p:spTgt spid="2"/>
                                        </p:tgtEl>
                                        <p:attrNameLst>
                                          <p:attrName>style.visibility</p:attrName>
                                        </p:attrNameLst>
                                      </p:cBhvr>
                                      <p:to>
                                        <p:strVal val="visible"/>
                                      </p:to>
                                    </p:set>
                                    <p:anim calcmode="lin" valueType="num">
                                      <p:cBhvr>
                                        <p:cTn id="120" dur="1000" fill="hold"/>
                                        <p:tgtEl>
                                          <p:spTgt spid="2"/>
                                        </p:tgtEl>
                                        <p:attrNameLst>
                                          <p:attrName>ppt_w</p:attrName>
                                        </p:attrNameLst>
                                      </p:cBhvr>
                                      <p:tavLst>
                                        <p:tav tm="0">
                                          <p:val>
                                            <p:fltVal val="0"/>
                                          </p:val>
                                        </p:tav>
                                        <p:tav tm="100000">
                                          <p:val>
                                            <p:strVal val="#ppt_w"/>
                                          </p:val>
                                        </p:tav>
                                      </p:tavLst>
                                    </p:anim>
                                    <p:anim calcmode="lin" valueType="num">
                                      <p:cBhvr>
                                        <p:cTn id="121" dur="1000" fill="hold"/>
                                        <p:tgtEl>
                                          <p:spTgt spid="2"/>
                                        </p:tgtEl>
                                        <p:attrNameLst>
                                          <p:attrName>ppt_h</p:attrName>
                                        </p:attrNameLst>
                                      </p:cBhvr>
                                      <p:tavLst>
                                        <p:tav tm="0">
                                          <p:val>
                                            <p:fltVal val="0"/>
                                          </p:val>
                                        </p:tav>
                                        <p:tav tm="100000">
                                          <p:val>
                                            <p:strVal val="#ppt_h"/>
                                          </p:val>
                                        </p:tav>
                                      </p:tavLst>
                                    </p:anim>
                                    <p:anim calcmode="lin" valueType="num">
                                      <p:cBhvr>
                                        <p:cTn id="122" dur="1000" fill="hold"/>
                                        <p:tgtEl>
                                          <p:spTgt spid="2"/>
                                        </p:tgtEl>
                                        <p:attrNameLst>
                                          <p:attrName>style.rotation</p:attrName>
                                        </p:attrNameLst>
                                      </p:cBhvr>
                                      <p:tavLst>
                                        <p:tav tm="0">
                                          <p:val>
                                            <p:fltVal val="90"/>
                                          </p:val>
                                        </p:tav>
                                        <p:tav tm="100000">
                                          <p:val>
                                            <p:fltVal val="0"/>
                                          </p:val>
                                        </p:tav>
                                      </p:tavLst>
                                    </p:anim>
                                    <p:animEffect transition="in" filter="fade">
                                      <p:cBhvr>
                                        <p:cTn id="123" dur="1000"/>
                                        <p:tgtEl>
                                          <p:spTgt spid="2"/>
                                        </p:tgtEl>
                                      </p:cBhvr>
                                    </p:animEffect>
                                  </p:childTnLst>
                                </p:cTn>
                              </p:par>
                            </p:childTnLst>
                          </p:cTn>
                        </p:par>
                      </p:childTnLst>
                    </p:cTn>
                  </p:par>
                  <p:par>
                    <p:cTn id="124" fill="hold">
                      <p:stCondLst>
                        <p:cond delay="indefinite"/>
                      </p:stCondLst>
                      <p:childTnLst>
                        <p:par>
                          <p:cTn id="125" fill="hold">
                            <p:stCondLst>
                              <p:cond delay="0"/>
                            </p:stCondLst>
                            <p:childTnLst>
                              <p:par>
                                <p:cTn id="126" presetID="1" presetClass="exit" presetSubtype="0" fill="hold" nodeType="clickEffect">
                                  <p:stCondLst>
                                    <p:cond delay="0"/>
                                  </p:stCondLst>
                                  <p:childTnLst>
                                    <p:set>
                                      <p:cBhvr>
                                        <p:cTn id="127" dur="1" fill="hold">
                                          <p:stCondLst>
                                            <p:cond delay="0"/>
                                          </p:stCondLst>
                                        </p:cTn>
                                        <p:tgtEl>
                                          <p:spTgt spid="2"/>
                                        </p:tgtEl>
                                        <p:attrNameLst>
                                          <p:attrName>style.visibility</p:attrName>
                                        </p:attrNameLst>
                                      </p:cBhvr>
                                      <p:to>
                                        <p:strVal val="hidden"/>
                                      </p:to>
                                    </p:set>
                                  </p:childTnLst>
                                </p:cTn>
                              </p:par>
                              <p:par>
                                <p:cTn id="128" presetID="21" presetClass="entr" presetSubtype="1" fill="hold" nodeType="withEffect">
                                  <p:stCondLst>
                                    <p:cond delay="0"/>
                                  </p:stCondLst>
                                  <p:childTnLst>
                                    <p:set>
                                      <p:cBhvr>
                                        <p:cTn id="129" dur="1" fill="hold">
                                          <p:stCondLst>
                                            <p:cond delay="0"/>
                                          </p:stCondLst>
                                        </p:cTn>
                                        <p:tgtEl>
                                          <p:spTgt spid="27"/>
                                        </p:tgtEl>
                                        <p:attrNameLst>
                                          <p:attrName>style.visibility</p:attrName>
                                        </p:attrNameLst>
                                      </p:cBhvr>
                                      <p:to>
                                        <p:strVal val="visible"/>
                                      </p:to>
                                    </p:set>
                                    <p:animEffect transition="in" filter="wheel(1)">
                                      <p:cBhvr>
                                        <p:cTn id="130" dur="2000"/>
                                        <p:tgtEl>
                                          <p:spTgt spid="27"/>
                                        </p:tgtEl>
                                      </p:cBhvr>
                                    </p:animEffect>
                                  </p:childTnLst>
                                </p:cTn>
                              </p:par>
                            </p:childTnLst>
                          </p:cTn>
                        </p:par>
                        <p:par>
                          <p:cTn id="131" fill="hold">
                            <p:stCondLst>
                              <p:cond delay="2000"/>
                            </p:stCondLst>
                            <p:childTnLst>
                              <p:par>
                                <p:cTn id="132" presetID="31" presetClass="entr" presetSubtype="0" fill="hold" grpId="0" nodeType="afterEffect">
                                  <p:stCondLst>
                                    <p:cond delay="500"/>
                                  </p:stCondLst>
                                  <p:childTnLst>
                                    <p:set>
                                      <p:cBhvr>
                                        <p:cTn id="133" dur="1" fill="hold">
                                          <p:stCondLst>
                                            <p:cond delay="0"/>
                                          </p:stCondLst>
                                        </p:cTn>
                                        <p:tgtEl>
                                          <p:spTgt spid="10"/>
                                        </p:tgtEl>
                                        <p:attrNameLst>
                                          <p:attrName>style.visibility</p:attrName>
                                        </p:attrNameLst>
                                      </p:cBhvr>
                                      <p:to>
                                        <p:strVal val="visible"/>
                                      </p:to>
                                    </p:set>
                                    <p:anim calcmode="lin" valueType="num">
                                      <p:cBhvr>
                                        <p:cTn id="134" dur="1000" fill="hold"/>
                                        <p:tgtEl>
                                          <p:spTgt spid="10"/>
                                        </p:tgtEl>
                                        <p:attrNameLst>
                                          <p:attrName>ppt_w</p:attrName>
                                        </p:attrNameLst>
                                      </p:cBhvr>
                                      <p:tavLst>
                                        <p:tav tm="0">
                                          <p:val>
                                            <p:fltVal val="0"/>
                                          </p:val>
                                        </p:tav>
                                        <p:tav tm="100000">
                                          <p:val>
                                            <p:strVal val="#ppt_w"/>
                                          </p:val>
                                        </p:tav>
                                      </p:tavLst>
                                    </p:anim>
                                    <p:anim calcmode="lin" valueType="num">
                                      <p:cBhvr>
                                        <p:cTn id="135" dur="1000" fill="hold"/>
                                        <p:tgtEl>
                                          <p:spTgt spid="10"/>
                                        </p:tgtEl>
                                        <p:attrNameLst>
                                          <p:attrName>ppt_h</p:attrName>
                                        </p:attrNameLst>
                                      </p:cBhvr>
                                      <p:tavLst>
                                        <p:tav tm="0">
                                          <p:val>
                                            <p:fltVal val="0"/>
                                          </p:val>
                                        </p:tav>
                                        <p:tav tm="100000">
                                          <p:val>
                                            <p:strVal val="#ppt_h"/>
                                          </p:val>
                                        </p:tav>
                                      </p:tavLst>
                                    </p:anim>
                                    <p:anim calcmode="lin" valueType="num">
                                      <p:cBhvr>
                                        <p:cTn id="136" dur="1000" fill="hold"/>
                                        <p:tgtEl>
                                          <p:spTgt spid="10"/>
                                        </p:tgtEl>
                                        <p:attrNameLst>
                                          <p:attrName>style.rotation</p:attrName>
                                        </p:attrNameLst>
                                      </p:cBhvr>
                                      <p:tavLst>
                                        <p:tav tm="0">
                                          <p:val>
                                            <p:fltVal val="90"/>
                                          </p:val>
                                        </p:tav>
                                        <p:tav tm="100000">
                                          <p:val>
                                            <p:fltVal val="0"/>
                                          </p:val>
                                        </p:tav>
                                      </p:tavLst>
                                    </p:anim>
                                    <p:animEffect transition="in" filter="fade">
                                      <p:cBhvr>
                                        <p:cTn id="137" dur="1000"/>
                                        <p:tgtEl>
                                          <p:spTgt spid="10"/>
                                        </p:tgtEl>
                                      </p:cBhvr>
                                    </p:animEffect>
                                  </p:childTnLst>
                                </p:cTn>
                              </p:par>
                            </p:childTnLst>
                          </p:cTn>
                        </p:par>
                      </p:childTnLst>
                    </p:cTn>
                  </p:par>
                  <p:par>
                    <p:cTn id="138" fill="hold">
                      <p:stCondLst>
                        <p:cond delay="indefinite"/>
                      </p:stCondLst>
                      <p:childTnLst>
                        <p:par>
                          <p:cTn id="139" fill="hold">
                            <p:stCondLst>
                              <p:cond delay="0"/>
                            </p:stCondLst>
                            <p:childTnLst>
                              <p:par>
                                <p:cTn id="140" presetID="1" presetClass="exit" presetSubtype="0" fill="hold" nodeType="clickEffect">
                                  <p:stCondLst>
                                    <p:cond delay="0"/>
                                  </p:stCondLst>
                                  <p:childTnLst>
                                    <p:set>
                                      <p:cBhvr>
                                        <p:cTn id="141" dur="1" fill="hold">
                                          <p:stCondLst>
                                            <p:cond delay="0"/>
                                          </p:stCondLst>
                                        </p:cTn>
                                        <p:tgtEl>
                                          <p:spTgt spid="27"/>
                                        </p:tgtEl>
                                        <p:attrNameLst>
                                          <p:attrName>style.visibility</p:attrName>
                                        </p:attrNameLst>
                                      </p:cBhvr>
                                      <p:to>
                                        <p:strVal val="hidden"/>
                                      </p:to>
                                    </p:set>
                                  </p:childTnLst>
                                </p:cTn>
                              </p:par>
                              <p:par>
                                <p:cTn id="142" presetID="1" presetClass="exit" presetSubtype="0" fill="hold" grpId="1" nodeType="withEffect">
                                  <p:stCondLst>
                                    <p:cond delay="0"/>
                                  </p:stCondLst>
                                  <p:childTnLst>
                                    <p:set>
                                      <p:cBhvr>
                                        <p:cTn id="143" dur="1" fill="hold">
                                          <p:stCondLst>
                                            <p:cond delay="0"/>
                                          </p:stCondLst>
                                        </p:cTn>
                                        <p:tgtEl>
                                          <p:spTgt spid="10"/>
                                        </p:tgtEl>
                                        <p:attrNameLst>
                                          <p:attrName>style.visibility</p:attrName>
                                        </p:attrNameLst>
                                      </p:cBhvr>
                                      <p:to>
                                        <p:strVal val="hidden"/>
                                      </p:to>
                                    </p:set>
                                  </p:childTnLst>
                                </p:cTn>
                              </p:par>
                            </p:childTnLst>
                          </p:cTn>
                        </p:par>
                        <p:par>
                          <p:cTn id="144" fill="hold">
                            <p:stCondLst>
                              <p:cond delay="0"/>
                            </p:stCondLst>
                            <p:childTnLst>
                              <p:par>
                                <p:cTn id="145" presetID="31" presetClass="entr" presetSubtype="0" fill="hold" nodeType="afterEffect">
                                  <p:stCondLst>
                                    <p:cond delay="0"/>
                                  </p:stCondLst>
                                  <p:childTnLst>
                                    <p:set>
                                      <p:cBhvr>
                                        <p:cTn id="146" dur="1" fill="hold">
                                          <p:stCondLst>
                                            <p:cond delay="0"/>
                                          </p:stCondLst>
                                        </p:cTn>
                                        <p:tgtEl>
                                          <p:spTgt spid="16"/>
                                        </p:tgtEl>
                                        <p:attrNameLst>
                                          <p:attrName>style.visibility</p:attrName>
                                        </p:attrNameLst>
                                      </p:cBhvr>
                                      <p:to>
                                        <p:strVal val="visible"/>
                                      </p:to>
                                    </p:set>
                                    <p:anim calcmode="lin" valueType="num">
                                      <p:cBhvr>
                                        <p:cTn id="147" dur="1000" fill="hold"/>
                                        <p:tgtEl>
                                          <p:spTgt spid="16"/>
                                        </p:tgtEl>
                                        <p:attrNameLst>
                                          <p:attrName>ppt_w</p:attrName>
                                        </p:attrNameLst>
                                      </p:cBhvr>
                                      <p:tavLst>
                                        <p:tav tm="0">
                                          <p:val>
                                            <p:fltVal val="0"/>
                                          </p:val>
                                        </p:tav>
                                        <p:tav tm="100000">
                                          <p:val>
                                            <p:strVal val="#ppt_w"/>
                                          </p:val>
                                        </p:tav>
                                      </p:tavLst>
                                    </p:anim>
                                    <p:anim calcmode="lin" valueType="num">
                                      <p:cBhvr>
                                        <p:cTn id="148" dur="1000" fill="hold"/>
                                        <p:tgtEl>
                                          <p:spTgt spid="16"/>
                                        </p:tgtEl>
                                        <p:attrNameLst>
                                          <p:attrName>ppt_h</p:attrName>
                                        </p:attrNameLst>
                                      </p:cBhvr>
                                      <p:tavLst>
                                        <p:tav tm="0">
                                          <p:val>
                                            <p:fltVal val="0"/>
                                          </p:val>
                                        </p:tav>
                                        <p:tav tm="100000">
                                          <p:val>
                                            <p:strVal val="#ppt_h"/>
                                          </p:val>
                                        </p:tav>
                                      </p:tavLst>
                                    </p:anim>
                                    <p:anim calcmode="lin" valueType="num">
                                      <p:cBhvr>
                                        <p:cTn id="149" dur="1000" fill="hold"/>
                                        <p:tgtEl>
                                          <p:spTgt spid="16"/>
                                        </p:tgtEl>
                                        <p:attrNameLst>
                                          <p:attrName>style.rotation</p:attrName>
                                        </p:attrNameLst>
                                      </p:cBhvr>
                                      <p:tavLst>
                                        <p:tav tm="0">
                                          <p:val>
                                            <p:fltVal val="90"/>
                                          </p:val>
                                        </p:tav>
                                        <p:tav tm="100000">
                                          <p:val>
                                            <p:fltVal val="0"/>
                                          </p:val>
                                        </p:tav>
                                      </p:tavLst>
                                    </p:anim>
                                    <p:animEffect transition="in" filter="fade">
                                      <p:cBhvr>
                                        <p:cTn id="150" dur="1000"/>
                                        <p:tgtEl>
                                          <p:spTgt spid="16"/>
                                        </p:tgtEl>
                                      </p:cBhvr>
                                    </p:animEffect>
                                  </p:childTnLst>
                                </p:cTn>
                              </p:par>
                            </p:childTnLst>
                          </p:cTn>
                        </p:par>
                      </p:childTnLst>
                    </p:cTn>
                  </p:par>
                  <p:par>
                    <p:cTn id="151" fill="hold">
                      <p:stCondLst>
                        <p:cond delay="indefinite"/>
                      </p:stCondLst>
                      <p:childTnLst>
                        <p:par>
                          <p:cTn id="152" fill="hold">
                            <p:stCondLst>
                              <p:cond delay="0"/>
                            </p:stCondLst>
                            <p:childTnLst>
                              <p:par>
                                <p:cTn id="153" presetID="9" presetClass="exit" presetSubtype="0" fill="hold" nodeType="clickEffect">
                                  <p:stCondLst>
                                    <p:cond delay="0"/>
                                  </p:stCondLst>
                                  <p:childTnLst>
                                    <p:animEffect transition="out" filter="dissolve">
                                      <p:cBhvr>
                                        <p:cTn id="154" dur="500"/>
                                        <p:tgtEl>
                                          <p:spTgt spid="16"/>
                                        </p:tgtEl>
                                      </p:cBhvr>
                                    </p:animEffect>
                                    <p:set>
                                      <p:cBhvr>
                                        <p:cTn id="155" dur="1" fill="hold">
                                          <p:stCondLst>
                                            <p:cond delay="499"/>
                                          </p:stCondLst>
                                        </p:cTn>
                                        <p:tgtEl>
                                          <p:spTgt spid="16"/>
                                        </p:tgtEl>
                                        <p:attrNameLst>
                                          <p:attrName>style.visibility</p:attrName>
                                        </p:attrNameLst>
                                      </p:cBhvr>
                                      <p:to>
                                        <p:strVal val="hidden"/>
                                      </p:to>
                                    </p:set>
                                  </p:childTnLst>
                                </p:cTn>
                              </p:par>
                            </p:childTnLst>
                          </p:cTn>
                        </p:par>
                        <p:par>
                          <p:cTn id="156" fill="hold">
                            <p:stCondLst>
                              <p:cond delay="500"/>
                            </p:stCondLst>
                            <p:childTnLst>
                              <p:par>
                                <p:cTn id="157" presetID="31" presetClass="entr" presetSubtype="0" fill="hold" nodeType="afterEffect">
                                  <p:stCondLst>
                                    <p:cond delay="0"/>
                                  </p:stCondLst>
                                  <p:childTnLst>
                                    <p:set>
                                      <p:cBhvr>
                                        <p:cTn id="158" dur="1" fill="hold">
                                          <p:stCondLst>
                                            <p:cond delay="0"/>
                                          </p:stCondLst>
                                        </p:cTn>
                                        <p:tgtEl>
                                          <p:spTgt spid="17"/>
                                        </p:tgtEl>
                                        <p:attrNameLst>
                                          <p:attrName>style.visibility</p:attrName>
                                        </p:attrNameLst>
                                      </p:cBhvr>
                                      <p:to>
                                        <p:strVal val="visible"/>
                                      </p:to>
                                    </p:set>
                                    <p:anim calcmode="lin" valueType="num">
                                      <p:cBhvr>
                                        <p:cTn id="159" dur="1000" fill="hold"/>
                                        <p:tgtEl>
                                          <p:spTgt spid="17"/>
                                        </p:tgtEl>
                                        <p:attrNameLst>
                                          <p:attrName>ppt_w</p:attrName>
                                        </p:attrNameLst>
                                      </p:cBhvr>
                                      <p:tavLst>
                                        <p:tav tm="0">
                                          <p:val>
                                            <p:fltVal val="0"/>
                                          </p:val>
                                        </p:tav>
                                        <p:tav tm="100000">
                                          <p:val>
                                            <p:strVal val="#ppt_w"/>
                                          </p:val>
                                        </p:tav>
                                      </p:tavLst>
                                    </p:anim>
                                    <p:anim calcmode="lin" valueType="num">
                                      <p:cBhvr>
                                        <p:cTn id="160" dur="1000" fill="hold"/>
                                        <p:tgtEl>
                                          <p:spTgt spid="17"/>
                                        </p:tgtEl>
                                        <p:attrNameLst>
                                          <p:attrName>ppt_h</p:attrName>
                                        </p:attrNameLst>
                                      </p:cBhvr>
                                      <p:tavLst>
                                        <p:tav tm="0">
                                          <p:val>
                                            <p:fltVal val="0"/>
                                          </p:val>
                                        </p:tav>
                                        <p:tav tm="100000">
                                          <p:val>
                                            <p:strVal val="#ppt_h"/>
                                          </p:val>
                                        </p:tav>
                                      </p:tavLst>
                                    </p:anim>
                                    <p:anim calcmode="lin" valueType="num">
                                      <p:cBhvr>
                                        <p:cTn id="161" dur="1000" fill="hold"/>
                                        <p:tgtEl>
                                          <p:spTgt spid="17"/>
                                        </p:tgtEl>
                                        <p:attrNameLst>
                                          <p:attrName>style.rotation</p:attrName>
                                        </p:attrNameLst>
                                      </p:cBhvr>
                                      <p:tavLst>
                                        <p:tav tm="0">
                                          <p:val>
                                            <p:fltVal val="90"/>
                                          </p:val>
                                        </p:tav>
                                        <p:tav tm="100000">
                                          <p:val>
                                            <p:fltVal val="0"/>
                                          </p:val>
                                        </p:tav>
                                      </p:tavLst>
                                    </p:anim>
                                    <p:animEffect transition="in" filter="fade">
                                      <p:cBhvr>
                                        <p:cTn id="162" dur="1000"/>
                                        <p:tgtEl>
                                          <p:spTgt spid="17"/>
                                        </p:tgtEl>
                                      </p:cBhvr>
                                    </p:animEffect>
                                  </p:childTnLst>
                                </p:cTn>
                              </p:par>
                            </p:childTnLst>
                          </p:cTn>
                        </p:par>
                      </p:childTnLst>
                    </p:cTn>
                  </p:par>
                  <p:par>
                    <p:cTn id="163" fill="hold">
                      <p:stCondLst>
                        <p:cond delay="indefinite"/>
                      </p:stCondLst>
                      <p:childTnLst>
                        <p:par>
                          <p:cTn id="164" fill="hold">
                            <p:stCondLst>
                              <p:cond delay="0"/>
                            </p:stCondLst>
                            <p:childTnLst>
                              <p:par>
                                <p:cTn id="165" presetID="9" presetClass="exit" presetSubtype="0" fill="hold" nodeType="clickEffect">
                                  <p:stCondLst>
                                    <p:cond delay="0"/>
                                  </p:stCondLst>
                                  <p:childTnLst>
                                    <p:animEffect transition="out" filter="dissolve">
                                      <p:cBhvr>
                                        <p:cTn id="166" dur="500"/>
                                        <p:tgtEl>
                                          <p:spTgt spid="17"/>
                                        </p:tgtEl>
                                      </p:cBhvr>
                                    </p:animEffect>
                                    <p:set>
                                      <p:cBhvr>
                                        <p:cTn id="167" dur="1" fill="hold">
                                          <p:stCondLst>
                                            <p:cond delay="499"/>
                                          </p:stCondLst>
                                        </p:cTn>
                                        <p:tgtEl>
                                          <p:spTgt spid="17"/>
                                        </p:tgtEl>
                                        <p:attrNameLst>
                                          <p:attrName>style.visibility</p:attrName>
                                        </p:attrNameLst>
                                      </p:cBhvr>
                                      <p:to>
                                        <p:strVal val="hidden"/>
                                      </p:to>
                                    </p:set>
                                  </p:childTnLst>
                                </p:cTn>
                              </p:par>
                            </p:childTnLst>
                          </p:cTn>
                        </p:par>
                        <p:par>
                          <p:cTn id="168" fill="hold">
                            <p:stCondLst>
                              <p:cond delay="500"/>
                            </p:stCondLst>
                            <p:childTnLst>
                              <p:par>
                                <p:cTn id="169" presetID="31" presetClass="entr" presetSubtype="0" fill="hold" nodeType="afterEffect">
                                  <p:stCondLst>
                                    <p:cond delay="0"/>
                                  </p:stCondLst>
                                  <p:childTnLst>
                                    <p:set>
                                      <p:cBhvr>
                                        <p:cTn id="170" dur="1" fill="hold">
                                          <p:stCondLst>
                                            <p:cond delay="0"/>
                                          </p:stCondLst>
                                        </p:cTn>
                                        <p:tgtEl>
                                          <p:spTgt spid="20"/>
                                        </p:tgtEl>
                                        <p:attrNameLst>
                                          <p:attrName>style.visibility</p:attrName>
                                        </p:attrNameLst>
                                      </p:cBhvr>
                                      <p:to>
                                        <p:strVal val="visible"/>
                                      </p:to>
                                    </p:set>
                                    <p:anim calcmode="lin" valueType="num">
                                      <p:cBhvr>
                                        <p:cTn id="171" dur="1000" fill="hold"/>
                                        <p:tgtEl>
                                          <p:spTgt spid="20"/>
                                        </p:tgtEl>
                                        <p:attrNameLst>
                                          <p:attrName>ppt_w</p:attrName>
                                        </p:attrNameLst>
                                      </p:cBhvr>
                                      <p:tavLst>
                                        <p:tav tm="0">
                                          <p:val>
                                            <p:fltVal val="0"/>
                                          </p:val>
                                        </p:tav>
                                        <p:tav tm="100000">
                                          <p:val>
                                            <p:strVal val="#ppt_w"/>
                                          </p:val>
                                        </p:tav>
                                      </p:tavLst>
                                    </p:anim>
                                    <p:anim calcmode="lin" valueType="num">
                                      <p:cBhvr>
                                        <p:cTn id="172" dur="1000" fill="hold"/>
                                        <p:tgtEl>
                                          <p:spTgt spid="20"/>
                                        </p:tgtEl>
                                        <p:attrNameLst>
                                          <p:attrName>ppt_h</p:attrName>
                                        </p:attrNameLst>
                                      </p:cBhvr>
                                      <p:tavLst>
                                        <p:tav tm="0">
                                          <p:val>
                                            <p:fltVal val="0"/>
                                          </p:val>
                                        </p:tav>
                                        <p:tav tm="100000">
                                          <p:val>
                                            <p:strVal val="#ppt_h"/>
                                          </p:val>
                                        </p:tav>
                                      </p:tavLst>
                                    </p:anim>
                                    <p:anim calcmode="lin" valueType="num">
                                      <p:cBhvr>
                                        <p:cTn id="173" dur="1000" fill="hold"/>
                                        <p:tgtEl>
                                          <p:spTgt spid="20"/>
                                        </p:tgtEl>
                                        <p:attrNameLst>
                                          <p:attrName>style.rotation</p:attrName>
                                        </p:attrNameLst>
                                      </p:cBhvr>
                                      <p:tavLst>
                                        <p:tav tm="0">
                                          <p:val>
                                            <p:fltVal val="90"/>
                                          </p:val>
                                        </p:tav>
                                        <p:tav tm="100000">
                                          <p:val>
                                            <p:fltVal val="0"/>
                                          </p:val>
                                        </p:tav>
                                      </p:tavLst>
                                    </p:anim>
                                    <p:animEffect transition="in" filter="fade">
                                      <p:cBhvr>
                                        <p:cTn id="174" dur="1000"/>
                                        <p:tgtEl>
                                          <p:spTgt spid="20"/>
                                        </p:tgtEl>
                                      </p:cBhvr>
                                    </p:animEffect>
                                  </p:childTnLst>
                                </p:cTn>
                              </p:par>
                            </p:childTnLst>
                          </p:cTn>
                        </p:par>
                      </p:childTnLst>
                    </p:cTn>
                  </p:par>
                  <p:par>
                    <p:cTn id="175" fill="hold">
                      <p:stCondLst>
                        <p:cond delay="indefinite"/>
                      </p:stCondLst>
                      <p:childTnLst>
                        <p:par>
                          <p:cTn id="176" fill="hold">
                            <p:stCondLst>
                              <p:cond delay="0"/>
                            </p:stCondLst>
                            <p:childTnLst>
                              <p:par>
                                <p:cTn id="177" presetID="9" presetClass="exit" presetSubtype="0" fill="hold" nodeType="clickEffect">
                                  <p:stCondLst>
                                    <p:cond delay="0"/>
                                  </p:stCondLst>
                                  <p:childTnLst>
                                    <p:animEffect transition="out" filter="dissolve">
                                      <p:cBhvr>
                                        <p:cTn id="178" dur="500"/>
                                        <p:tgtEl>
                                          <p:spTgt spid="20"/>
                                        </p:tgtEl>
                                      </p:cBhvr>
                                    </p:animEffect>
                                    <p:set>
                                      <p:cBhvr>
                                        <p:cTn id="179" dur="1" fill="hold">
                                          <p:stCondLst>
                                            <p:cond delay="499"/>
                                          </p:stCondLst>
                                        </p:cTn>
                                        <p:tgtEl>
                                          <p:spTgt spid="20"/>
                                        </p:tgtEl>
                                        <p:attrNameLst>
                                          <p:attrName>style.visibility</p:attrName>
                                        </p:attrNameLst>
                                      </p:cBhvr>
                                      <p:to>
                                        <p:strVal val="hidden"/>
                                      </p:to>
                                    </p:set>
                                  </p:childTnLst>
                                </p:cTn>
                              </p:par>
                            </p:childTnLst>
                          </p:cTn>
                        </p:par>
                        <p:par>
                          <p:cTn id="180" fill="hold">
                            <p:stCondLst>
                              <p:cond delay="500"/>
                            </p:stCondLst>
                            <p:childTnLst>
                              <p:par>
                                <p:cTn id="181" presetID="31" presetClass="entr" presetSubtype="0" fill="hold" nodeType="afterEffect">
                                  <p:stCondLst>
                                    <p:cond delay="0"/>
                                  </p:stCondLst>
                                  <p:childTnLst>
                                    <p:set>
                                      <p:cBhvr>
                                        <p:cTn id="182" dur="1" fill="hold">
                                          <p:stCondLst>
                                            <p:cond delay="0"/>
                                          </p:stCondLst>
                                        </p:cTn>
                                        <p:tgtEl>
                                          <p:spTgt spid="21"/>
                                        </p:tgtEl>
                                        <p:attrNameLst>
                                          <p:attrName>style.visibility</p:attrName>
                                        </p:attrNameLst>
                                      </p:cBhvr>
                                      <p:to>
                                        <p:strVal val="visible"/>
                                      </p:to>
                                    </p:set>
                                    <p:anim calcmode="lin" valueType="num">
                                      <p:cBhvr>
                                        <p:cTn id="183" dur="1000" fill="hold"/>
                                        <p:tgtEl>
                                          <p:spTgt spid="21"/>
                                        </p:tgtEl>
                                        <p:attrNameLst>
                                          <p:attrName>ppt_w</p:attrName>
                                        </p:attrNameLst>
                                      </p:cBhvr>
                                      <p:tavLst>
                                        <p:tav tm="0">
                                          <p:val>
                                            <p:fltVal val="0"/>
                                          </p:val>
                                        </p:tav>
                                        <p:tav tm="100000">
                                          <p:val>
                                            <p:strVal val="#ppt_w"/>
                                          </p:val>
                                        </p:tav>
                                      </p:tavLst>
                                    </p:anim>
                                    <p:anim calcmode="lin" valueType="num">
                                      <p:cBhvr>
                                        <p:cTn id="184" dur="1000" fill="hold"/>
                                        <p:tgtEl>
                                          <p:spTgt spid="21"/>
                                        </p:tgtEl>
                                        <p:attrNameLst>
                                          <p:attrName>ppt_h</p:attrName>
                                        </p:attrNameLst>
                                      </p:cBhvr>
                                      <p:tavLst>
                                        <p:tav tm="0">
                                          <p:val>
                                            <p:fltVal val="0"/>
                                          </p:val>
                                        </p:tav>
                                        <p:tav tm="100000">
                                          <p:val>
                                            <p:strVal val="#ppt_h"/>
                                          </p:val>
                                        </p:tav>
                                      </p:tavLst>
                                    </p:anim>
                                    <p:anim calcmode="lin" valueType="num">
                                      <p:cBhvr>
                                        <p:cTn id="185" dur="1000" fill="hold"/>
                                        <p:tgtEl>
                                          <p:spTgt spid="21"/>
                                        </p:tgtEl>
                                        <p:attrNameLst>
                                          <p:attrName>style.rotation</p:attrName>
                                        </p:attrNameLst>
                                      </p:cBhvr>
                                      <p:tavLst>
                                        <p:tav tm="0">
                                          <p:val>
                                            <p:fltVal val="90"/>
                                          </p:val>
                                        </p:tav>
                                        <p:tav tm="100000">
                                          <p:val>
                                            <p:fltVal val="0"/>
                                          </p:val>
                                        </p:tav>
                                      </p:tavLst>
                                    </p:anim>
                                    <p:animEffect transition="in" filter="fade">
                                      <p:cBhvr>
                                        <p:cTn id="186" dur="1000"/>
                                        <p:tgtEl>
                                          <p:spTgt spid="21"/>
                                        </p:tgtEl>
                                      </p:cBhvr>
                                    </p:animEffect>
                                  </p:childTnLst>
                                </p:cTn>
                              </p:par>
                            </p:childTnLst>
                          </p:cTn>
                        </p:par>
                      </p:childTnLst>
                    </p:cTn>
                  </p:par>
                  <p:par>
                    <p:cTn id="187" fill="hold">
                      <p:stCondLst>
                        <p:cond delay="indefinite"/>
                      </p:stCondLst>
                      <p:childTnLst>
                        <p:par>
                          <p:cTn id="188" fill="hold">
                            <p:stCondLst>
                              <p:cond delay="0"/>
                            </p:stCondLst>
                            <p:childTnLst>
                              <p:par>
                                <p:cTn id="189" presetID="9" presetClass="exit" presetSubtype="0" fill="hold" nodeType="clickEffect">
                                  <p:stCondLst>
                                    <p:cond delay="0"/>
                                  </p:stCondLst>
                                  <p:childTnLst>
                                    <p:animEffect transition="out" filter="dissolve">
                                      <p:cBhvr>
                                        <p:cTn id="190" dur="500"/>
                                        <p:tgtEl>
                                          <p:spTgt spid="21"/>
                                        </p:tgtEl>
                                      </p:cBhvr>
                                    </p:animEffect>
                                    <p:set>
                                      <p:cBhvr>
                                        <p:cTn id="191" dur="1" fill="hold">
                                          <p:stCondLst>
                                            <p:cond delay="499"/>
                                          </p:stCondLst>
                                        </p:cTn>
                                        <p:tgtEl>
                                          <p:spTgt spid="21"/>
                                        </p:tgtEl>
                                        <p:attrNameLst>
                                          <p:attrName>style.visibility</p:attrName>
                                        </p:attrNameLst>
                                      </p:cBhvr>
                                      <p:to>
                                        <p:strVal val="hidden"/>
                                      </p:to>
                                    </p:set>
                                  </p:childTnLst>
                                </p:cTn>
                              </p:par>
                            </p:childTnLst>
                          </p:cTn>
                        </p:par>
                        <p:par>
                          <p:cTn id="192" fill="hold">
                            <p:stCondLst>
                              <p:cond delay="500"/>
                            </p:stCondLst>
                            <p:childTnLst>
                              <p:par>
                                <p:cTn id="193" presetID="31" presetClass="entr" presetSubtype="0" fill="hold" nodeType="afterEffect">
                                  <p:stCondLst>
                                    <p:cond delay="0"/>
                                  </p:stCondLst>
                                  <p:childTnLst>
                                    <p:set>
                                      <p:cBhvr>
                                        <p:cTn id="194" dur="1" fill="hold">
                                          <p:stCondLst>
                                            <p:cond delay="0"/>
                                          </p:stCondLst>
                                        </p:cTn>
                                        <p:tgtEl>
                                          <p:spTgt spid="22"/>
                                        </p:tgtEl>
                                        <p:attrNameLst>
                                          <p:attrName>style.visibility</p:attrName>
                                        </p:attrNameLst>
                                      </p:cBhvr>
                                      <p:to>
                                        <p:strVal val="visible"/>
                                      </p:to>
                                    </p:set>
                                    <p:anim calcmode="lin" valueType="num">
                                      <p:cBhvr>
                                        <p:cTn id="195" dur="1000" fill="hold"/>
                                        <p:tgtEl>
                                          <p:spTgt spid="22"/>
                                        </p:tgtEl>
                                        <p:attrNameLst>
                                          <p:attrName>ppt_w</p:attrName>
                                        </p:attrNameLst>
                                      </p:cBhvr>
                                      <p:tavLst>
                                        <p:tav tm="0">
                                          <p:val>
                                            <p:fltVal val="0"/>
                                          </p:val>
                                        </p:tav>
                                        <p:tav tm="100000">
                                          <p:val>
                                            <p:strVal val="#ppt_w"/>
                                          </p:val>
                                        </p:tav>
                                      </p:tavLst>
                                    </p:anim>
                                    <p:anim calcmode="lin" valueType="num">
                                      <p:cBhvr>
                                        <p:cTn id="196" dur="1000" fill="hold"/>
                                        <p:tgtEl>
                                          <p:spTgt spid="22"/>
                                        </p:tgtEl>
                                        <p:attrNameLst>
                                          <p:attrName>ppt_h</p:attrName>
                                        </p:attrNameLst>
                                      </p:cBhvr>
                                      <p:tavLst>
                                        <p:tav tm="0">
                                          <p:val>
                                            <p:fltVal val="0"/>
                                          </p:val>
                                        </p:tav>
                                        <p:tav tm="100000">
                                          <p:val>
                                            <p:strVal val="#ppt_h"/>
                                          </p:val>
                                        </p:tav>
                                      </p:tavLst>
                                    </p:anim>
                                    <p:anim calcmode="lin" valueType="num">
                                      <p:cBhvr>
                                        <p:cTn id="197" dur="1000" fill="hold"/>
                                        <p:tgtEl>
                                          <p:spTgt spid="22"/>
                                        </p:tgtEl>
                                        <p:attrNameLst>
                                          <p:attrName>style.rotation</p:attrName>
                                        </p:attrNameLst>
                                      </p:cBhvr>
                                      <p:tavLst>
                                        <p:tav tm="0">
                                          <p:val>
                                            <p:fltVal val="90"/>
                                          </p:val>
                                        </p:tav>
                                        <p:tav tm="100000">
                                          <p:val>
                                            <p:fltVal val="0"/>
                                          </p:val>
                                        </p:tav>
                                      </p:tavLst>
                                    </p:anim>
                                    <p:animEffect transition="in" filter="fade">
                                      <p:cBhvr>
                                        <p:cTn id="198" dur="1000"/>
                                        <p:tgtEl>
                                          <p:spTgt spid="22"/>
                                        </p:tgtEl>
                                      </p:cBhvr>
                                    </p:animEffect>
                                  </p:childTnLst>
                                </p:cTn>
                              </p:par>
                            </p:childTnLst>
                          </p:cTn>
                        </p:par>
                      </p:childTnLst>
                    </p:cTn>
                  </p:par>
                  <p:par>
                    <p:cTn id="199" fill="hold">
                      <p:stCondLst>
                        <p:cond delay="indefinite"/>
                      </p:stCondLst>
                      <p:childTnLst>
                        <p:par>
                          <p:cTn id="200" fill="hold">
                            <p:stCondLst>
                              <p:cond delay="0"/>
                            </p:stCondLst>
                            <p:childTnLst>
                              <p:par>
                                <p:cTn id="201" presetID="9" presetClass="exit" presetSubtype="0" fill="hold" nodeType="clickEffect">
                                  <p:stCondLst>
                                    <p:cond delay="0"/>
                                  </p:stCondLst>
                                  <p:childTnLst>
                                    <p:animEffect transition="out" filter="dissolve">
                                      <p:cBhvr>
                                        <p:cTn id="202" dur="500"/>
                                        <p:tgtEl>
                                          <p:spTgt spid="22"/>
                                        </p:tgtEl>
                                      </p:cBhvr>
                                    </p:animEffect>
                                    <p:set>
                                      <p:cBhvr>
                                        <p:cTn id="203" dur="1" fill="hold">
                                          <p:stCondLst>
                                            <p:cond delay="499"/>
                                          </p:stCondLst>
                                        </p:cTn>
                                        <p:tgtEl>
                                          <p:spTgt spid="22"/>
                                        </p:tgtEl>
                                        <p:attrNameLst>
                                          <p:attrName>style.visibility</p:attrName>
                                        </p:attrNameLst>
                                      </p:cBhvr>
                                      <p:to>
                                        <p:strVal val="hidden"/>
                                      </p:to>
                                    </p:set>
                                  </p:childTnLst>
                                </p:cTn>
                              </p:par>
                            </p:childTnLst>
                          </p:cTn>
                        </p:par>
                        <p:par>
                          <p:cTn id="204" fill="hold">
                            <p:stCondLst>
                              <p:cond delay="500"/>
                            </p:stCondLst>
                            <p:childTnLst>
                              <p:par>
                                <p:cTn id="205" presetID="31" presetClass="entr" presetSubtype="0" fill="hold" nodeType="afterEffect">
                                  <p:stCondLst>
                                    <p:cond delay="0"/>
                                  </p:stCondLst>
                                  <p:childTnLst>
                                    <p:set>
                                      <p:cBhvr>
                                        <p:cTn id="206" dur="1" fill="hold">
                                          <p:stCondLst>
                                            <p:cond delay="0"/>
                                          </p:stCondLst>
                                        </p:cTn>
                                        <p:tgtEl>
                                          <p:spTgt spid="23"/>
                                        </p:tgtEl>
                                        <p:attrNameLst>
                                          <p:attrName>style.visibility</p:attrName>
                                        </p:attrNameLst>
                                      </p:cBhvr>
                                      <p:to>
                                        <p:strVal val="visible"/>
                                      </p:to>
                                    </p:set>
                                    <p:anim calcmode="lin" valueType="num">
                                      <p:cBhvr>
                                        <p:cTn id="207" dur="1000" fill="hold"/>
                                        <p:tgtEl>
                                          <p:spTgt spid="23"/>
                                        </p:tgtEl>
                                        <p:attrNameLst>
                                          <p:attrName>ppt_w</p:attrName>
                                        </p:attrNameLst>
                                      </p:cBhvr>
                                      <p:tavLst>
                                        <p:tav tm="0">
                                          <p:val>
                                            <p:fltVal val="0"/>
                                          </p:val>
                                        </p:tav>
                                        <p:tav tm="100000">
                                          <p:val>
                                            <p:strVal val="#ppt_w"/>
                                          </p:val>
                                        </p:tav>
                                      </p:tavLst>
                                    </p:anim>
                                    <p:anim calcmode="lin" valueType="num">
                                      <p:cBhvr>
                                        <p:cTn id="208" dur="1000" fill="hold"/>
                                        <p:tgtEl>
                                          <p:spTgt spid="23"/>
                                        </p:tgtEl>
                                        <p:attrNameLst>
                                          <p:attrName>ppt_h</p:attrName>
                                        </p:attrNameLst>
                                      </p:cBhvr>
                                      <p:tavLst>
                                        <p:tav tm="0">
                                          <p:val>
                                            <p:fltVal val="0"/>
                                          </p:val>
                                        </p:tav>
                                        <p:tav tm="100000">
                                          <p:val>
                                            <p:strVal val="#ppt_h"/>
                                          </p:val>
                                        </p:tav>
                                      </p:tavLst>
                                    </p:anim>
                                    <p:anim calcmode="lin" valueType="num">
                                      <p:cBhvr>
                                        <p:cTn id="209" dur="1000" fill="hold"/>
                                        <p:tgtEl>
                                          <p:spTgt spid="23"/>
                                        </p:tgtEl>
                                        <p:attrNameLst>
                                          <p:attrName>style.rotation</p:attrName>
                                        </p:attrNameLst>
                                      </p:cBhvr>
                                      <p:tavLst>
                                        <p:tav tm="0">
                                          <p:val>
                                            <p:fltVal val="90"/>
                                          </p:val>
                                        </p:tav>
                                        <p:tav tm="100000">
                                          <p:val>
                                            <p:fltVal val="0"/>
                                          </p:val>
                                        </p:tav>
                                      </p:tavLst>
                                    </p:anim>
                                    <p:animEffect transition="in" filter="fade">
                                      <p:cBhvr>
                                        <p:cTn id="210" dur="1000"/>
                                        <p:tgtEl>
                                          <p:spTgt spid="23"/>
                                        </p:tgtEl>
                                      </p:cBhvr>
                                    </p:animEffect>
                                  </p:childTnLst>
                                </p:cTn>
                              </p:par>
                            </p:childTnLst>
                          </p:cTn>
                        </p:par>
                      </p:childTnLst>
                    </p:cTn>
                  </p:par>
                  <p:par>
                    <p:cTn id="211" fill="hold">
                      <p:stCondLst>
                        <p:cond delay="indefinite"/>
                      </p:stCondLst>
                      <p:childTnLst>
                        <p:par>
                          <p:cTn id="212" fill="hold">
                            <p:stCondLst>
                              <p:cond delay="0"/>
                            </p:stCondLst>
                            <p:childTnLst>
                              <p:par>
                                <p:cTn id="213" presetID="9" presetClass="exit" presetSubtype="0" fill="hold" nodeType="clickEffect">
                                  <p:stCondLst>
                                    <p:cond delay="0"/>
                                  </p:stCondLst>
                                  <p:childTnLst>
                                    <p:animEffect transition="out" filter="dissolve">
                                      <p:cBhvr>
                                        <p:cTn id="214" dur="500"/>
                                        <p:tgtEl>
                                          <p:spTgt spid="23"/>
                                        </p:tgtEl>
                                      </p:cBhvr>
                                    </p:animEffect>
                                    <p:set>
                                      <p:cBhvr>
                                        <p:cTn id="215" dur="1" fill="hold">
                                          <p:stCondLst>
                                            <p:cond delay="499"/>
                                          </p:stCondLst>
                                        </p:cTn>
                                        <p:tgtEl>
                                          <p:spTgt spid="23"/>
                                        </p:tgtEl>
                                        <p:attrNameLst>
                                          <p:attrName>style.visibility</p:attrName>
                                        </p:attrNameLst>
                                      </p:cBhvr>
                                      <p:to>
                                        <p:strVal val="hidden"/>
                                      </p:to>
                                    </p:set>
                                  </p:childTnLst>
                                </p:cTn>
                              </p:par>
                            </p:childTnLst>
                          </p:cTn>
                        </p:par>
                        <p:par>
                          <p:cTn id="216" fill="hold">
                            <p:stCondLst>
                              <p:cond delay="500"/>
                            </p:stCondLst>
                            <p:childTnLst>
                              <p:par>
                                <p:cTn id="217" presetID="31" presetClass="entr" presetSubtype="0" fill="hold" nodeType="afterEffect">
                                  <p:stCondLst>
                                    <p:cond delay="0"/>
                                  </p:stCondLst>
                                  <p:childTnLst>
                                    <p:set>
                                      <p:cBhvr>
                                        <p:cTn id="218" dur="1" fill="hold">
                                          <p:stCondLst>
                                            <p:cond delay="0"/>
                                          </p:stCondLst>
                                        </p:cTn>
                                        <p:tgtEl>
                                          <p:spTgt spid="24"/>
                                        </p:tgtEl>
                                        <p:attrNameLst>
                                          <p:attrName>style.visibility</p:attrName>
                                        </p:attrNameLst>
                                      </p:cBhvr>
                                      <p:to>
                                        <p:strVal val="visible"/>
                                      </p:to>
                                    </p:set>
                                    <p:anim calcmode="lin" valueType="num">
                                      <p:cBhvr>
                                        <p:cTn id="219" dur="1000" fill="hold"/>
                                        <p:tgtEl>
                                          <p:spTgt spid="24"/>
                                        </p:tgtEl>
                                        <p:attrNameLst>
                                          <p:attrName>ppt_w</p:attrName>
                                        </p:attrNameLst>
                                      </p:cBhvr>
                                      <p:tavLst>
                                        <p:tav tm="0">
                                          <p:val>
                                            <p:fltVal val="0"/>
                                          </p:val>
                                        </p:tav>
                                        <p:tav tm="100000">
                                          <p:val>
                                            <p:strVal val="#ppt_w"/>
                                          </p:val>
                                        </p:tav>
                                      </p:tavLst>
                                    </p:anim>
                                    <p:anim calcmode="lin" valueType="num">
                                      <p:cBhvr>
                                        <p:cTn id="220" dur="1000" fill="hold"/>
                                        <p:tgtEl>
                                          <p:spTgt spid="24"/>
                                        </p:tgtEl>
                                        <p:attrNameLst>
                                          <p:attrName>ppt_h</p:attrName>
                                        </p:attrNameLst>
                                      </p:cBhvr>
                                      <p:tavLst>
                                        <p:tav tm="0">
                                          <p:val>
                                            <p:fltVal val="0"/>
                                          </p:val>
                                        </p:tav>
                                        <p:tav tm="100000">
                                          <p:val>
                                            <p:strVal val="#ppt_h"/>
                                          </p:val>
                                        </p:tav>
                                      </p:tavLst>
                                    </p:anim>
                                    <p:anim calcmode="lin" valueType="num">
                                      <p:cBhvr>
                                        <p:cTn id="221" dur="1000" fill="hold"/>
                                        <p:tgtEl>
                                          <p:spTgt spid="24"/>
                                        </p:tgtEl>
                                        <p:attrNameLst>
                                          <p:attrName>style.rotation</p:attrName>
                                        </p:attrNameLst>
                                      </p:cBhvr>
                                      <p:tavLst>
                                        <p:tav tm="0">
                                          <p:val>
                                            <p:fltVal val="90"/>
                                          </p:val>
                                        </p:tav>
                                        <p:tav tm="100000">
                                          <p:val>
                                            <p:fltVal val="0"/>
                                          </p:val>
                                        </p:tav>
                                      </p:tavLst>
                                    </p:anim>
                                    <p:animEffect transition="in" filter="fade">
                                      <p:cBhvr>
                                        <p:cTn id="222" dur="1000"/>
                                        <p:tgtEl>
                                          <p:spTgt spid="24"/>
                                        </p:tgtEl>
                                      </p:cBhvr>
                                    </p:animEffect>
                                  </p:childTnLst>
                                </p:cTn>
                              </p:par>
                            </p:childTnLst>
                          </p:cTn>
                        </p:par>
                      </p:childTnLst>
                    </p:cTn>
                  </p:par>
                  <p:par>
                    <p:cTn id="223" fill="hold">
                      <p:stCondLst>
                        <p:cond delay="indefinite"/>
                      </p:stCondLst>
                      <p:childTnLst>
                        <p:par>
                          <p:cTn id="224" fill="hold">
                            <p:stCondLst>
                              <p:cond delay="0"/>
                            </p:stCondLst>
                            <p:childTnLst>
                              <p:par>
                                <p:cTn id="225" presetID="9" presetClass="exit" presetSubtype="0" fill="hold" nodeType="clickEffect">
                                  <p:stCondLst>
                                    <p:cond delay="0"/>
                                  </p:stCondLst>
                                  <p:childTnLst>
                                    <p:animEffect transition="out" filter="dissolve">
                                      <p:cBhvr>
                                        <p:cTn id="226" dur="500"/>
                                        <p:tgtEl>
                                          <p:spTgt spid="24"/>
                                        </p:tgtEl>
                                      </p:cBhvr>
                                    </p:animEffect>
                                    <p:set>
                                      <p:cBhvr>
                                        <p:cTn id="227" dur="1" fill="hold">
                                          <p:stCondLst>
                                            <p:cond delay="499"/>
                                          </p:stCondLst>
                                        </p:cTn>
                                        <p:tgtEl>
                                          <p:spTgt spid="24"/>
                                        </p:tgtEl>
                                        <p:attrNameLst>
                                          <p:attrName>style.visibility</p:attrName>
                                        </p:attrNameLst>
                                      </p:cBhvr>
                                      <p:to>
                                        <p:strVal val="hidden"/>
                                      </p:to>
                                    </p:set>
                                  </p:childTnLst>
                                </p:cTn>
                              </p:par>
                            </p:childTnLst>
                          </p:cTn>
                        </p:par>
                        <p:par>
                          <p:cTn id="228" fill="hold">
                            <p:stCondLst>
                              <p:cond delay="500"/>
                            </p:stCondLst>
                            <p:childTnLst>
                              <p:par>
                                <p:cTn id="229" presetID="31" presetClass="entr" presetSubtype="0" fill="hold" nodeType="afterEffect">
                                  <p:stCondLst>
                                    <p:cond delay="0"/>
                                  </p:stCondLst>
                                  <p:childTnLst>
                                    <p:set>
                                      <p:cBhvr>
                                        <p:cTn id="230" dur="1" fill="hold">
                                          <p:stCondLst>
                                            <p:cond delay="0"/>
                                          </p:stCondLst>
                                        </p:cTn>
                                        <p:tgtEl>
                                          <p:spTgt spid="25"/>
                                        </p:tgtEl>
                                        <p:attrNameLst>
                                          <p:attrName>style.visibility</p:attrName>
                                        </p:attrNameLst>
                                      </p:cBhvr>
                                      <p:to>
                                        <p:strVal val="visible"/>
                                      </p:to>
                                    </p:set>
                                    <p:anim calcmode="lin" valueType="num">
                                      <p:cBhvr>
                                        <p:cTn id="231" dur="1000" fill="hold"/>
                                        <p:tgtEl>
                                          <p:spTgt spid="25"/>
                                        </p:tgtEl>
                                        <p:attrNameLst>
                                          <p:attrName>ppt_w</p:attrName>
                                        </p:attrNameLst>
                                      </p:cBhvr>
                                      <p:tavLst>
                                        <p:tav tm="0">
                                          <p:val>
                                            <p:fltVal val="0"/>
                                          </p:val>
                                        </p:tav>
                                        <p:tav tm="100000">
                                          <p:val>
                                            <p:strVal val="#ppt_w"/>
                                          </p:val>
                                        </p:tav>
                                      </p:tavLst>
                                    </p:anim>
                                    <p:anim calcmode="lin" valueType="num">
                                      <p:cBhvr>
                                        <p:cTn id="232" dur="1000" fill="hold"/>
                                        <p:tgtEl>
                                          <p:spTgt spid="25"/>
                                        </p:tgtEl>
                                        <p:attrNameLst>
                                          <p:attrName>ppt_h</p:attrName>
                                        </p:attrNameLst>
                                      </p:cBhvr>
                                      <p:tavLst>
                                        <p:tav tm="0">
                                          <p:val>
                                            <p:fltVal val="0"/>
                                          </p:val>
                                        </p:tav>
                                        <p:tav tm="100000">
                                          <p:val>
                                            <p:strVal val="#ppt_h"/>
                                          </p:val>
                                        </p:tav>
                                      </p:tavLst>
                                    </p:anim>
                                    <p:anim calcmode="lin" valueType="num">
                                      <p:cBhvr>
                                        <p:cTn id="233" dur="1000" fill="hold"/>
                                        <p:tgtEl>
                                          <p:spTgt spid="25"/>
                                        </p:tgtEl>
                                        <p:attrNameLst>
                                          <p:attrName>style.rotation</p:attrName>
                                        </p:attrNameLst>
                                      </p:cBhvr>
                                      <p:tavLst>
                                        <p:tav tm="0">
                                          <p:val>
                                            <p:fltVal val="90"/>
                                          </p:val>
                                        </p:tav>
                                        <p:tav tm="100000">
                                          <p:val>
                                            <p:fltVal val="0"/>
                                          </p:val>
                                        </p:tav>
                                      </p:tavLst>
                                    </p:anim>
                                    <p:animEffect transition="in" filter="fade">
                                      <p:cBhvr>
                                        <p:cTn id="234" dur="1000"/>
                                        <p:tgtEl>
                                          <p:spTgt spid="25"/>
                                        </p:tgtEl>
                                      </p:cBhvr>
                                    </p:animEffect>
                                  </p:childTnLst>
                                </p:cTn>
                              </p:par>
                            </p:childTnLst>
                          </p:cTn>
                        </p:par>
                      </p:childTnLst>
                    </p:cTn>
                  </p:par>
                  <p:par>
                    <p:cTn id="235" fill="hold">
                      <p:stCondLst>
                        <p:cond delay="indefinite"/>
                      </p:stCondLst>
                      <p:childTnLst>
                        <p:par>
                          <p:cTn id="236" fill="hold">
                            <p:stCondLst>
                              <p:cond delay="0"/>
                            </p:stCondLst>
                            <p:childTnLst>
                              <p:par>
                                <p:cTn id="237" presetID="9" presetClass="exit" presetSubtype="0" fill="hold" nodeType="clickEffect">
                                  <p:stCondLst>
                                    <p:cond delay="0"/>
                                  </p:stCondLst>
                                  <p:childTnLst>
                                    <p:animEffect transition="out" filter="dissolve">
                                      <p:cBhvr>
                                        <p:cTn id="238" dur="500"/>
                                        <p:tgtEl>
                                          <p:spTgt spid="25"/>
                                        </p:tgtEl>
                                      </p:cBhvr>
                                    </p:animEffect>
                                    <p:set>
                                      <p:cBhvr>
                                        <p:cTn id="239" dur="1" fill="hold">
                                          <p:stCondLst>
                                            <p:cond delay="499"/>
                                          </p:stCondLst>
                                        </p:cTn>
                                        <p:tgtEl>
                                          <p:spTgt spid="25"/>
                                        </p:tgtEl>
                                        <p:attrNameLst>
                                          <p:attrName>style.visibility</p:attrName>
                                        </p:attrNameLst>
                                      </p:cBhvr>
                                      <p:to>
                                        <p:strVal val="hidden"/>
                                      </p:to>
                                    </p:set>
                                  </p:childTnLst>
                                </p:cTn>
                              </p:par>
                              <p:par>
                                <p:cTn id="240" presetID="31" presetClass="entr" presetSubtype="0" fill="hold" nodeType="withEffect">
                                  <p:stCondLst>
                                    <p:cond delay="0"/>
                                  </p:stCondLst>
                                  <p:childTnLst>
                                    <p:set>
                                      <p:cBhvr>
                                        <p:cTn id="241" dur="1" fill="hold">
                                          <p:stCondLst>
                                            <p:cond delay="0"/>
                                          </p:stCondLst>
                                        </p:cTn>
                                        <p:tgtEl>
                                          <p:spTgt spid="29"/>
                                        </p:tgtEl>
                                        <p:attrNameLst>
                                          <p:attrName>style.visibility</p:attrName>
                                        </p:attrNameLst>
                                      </p:cBhvr>
                                      <p:to>
                                        <p:strVal val="visible"/>
                                      </p:to>
                                    </p:set>
                                    <p:anim calcmode="lin" valueType="num">
                                      <p:cBhvr>
                                        <p:cTn id="242" dur="1000" fill="hold"/>
                                        <p:tgtEl>
                                          <p:spTgt spid="29"/>
                                        </p:tgtEl>
                                        <p:attrNameLst>
                                          <p:attrName>ppt_w</p:attrName>
                                        </p:attrNameLst>
                                      </p:cBhvr>
                                      <p:tavLst>
                                        <p:tav tm="0">
                                          <p:val>
                                            <p:fltVal val="0"/>
                                          </p:val>
                                        </p:tav>
                                        <p:tav tm="100000">
                                          <p:val>
                                            <p:strVal val="#ppt_w"/>
                                          </p:val>
                                        </p:tav>
                                      </p:tavLst>
                                    </p:anim>
                                    <p:anim calcmode="lin" valueType="num">
                                      <p:cBhvr>
                                        <p:cTn id="243" dur="1000" fill="hold"/>
                                        <p:tgtEl>
                                          <p:spTgt spid="29"/>
                                        </p:tgtEl>
                                        <p:attrNameLst>
                                          <p:attrName>ppt_h</p:attrName>
                                        </p:attrNameLst>
                                      </p:cBhvr>
                                      <p:tavLst>
                                        <p:tav tm="0">
                                          <p:val>
                                            <p:fltVal val="0"/>
                                          </p:val>
                                        </p:tav>
                                        <p:tav tm="100000">
                                          <p:val>
                                            <p:strVal val="#ppt_h"/>
                                          </p:val>
                                        </p:tav>
                                      </p:tavLst>
                                    </p:anim>
                                    <p:anim calcmode="lin" valueType="num">
                                      <p:cBhvr>
                                        <p:cTn id="244" dur="1000" fill="hold"/>
                                        <p:tgtEl>
                                          <p:spTgt spid="29"/>
                                        </p:tgtEl>
                                        <p:attrNameLst>
                                          <p:attrName>style.rotation</p:attrName>
                                        </p:attrNameLst>
                                      </p:cBhvr>
                                      <p:tavLst>
                                        <p:tav tm="0">
                                          <p:val>
                                            <p:fltVal val="90"/>
                                          </p:val>
                                        </p:tav>
                                        <p:tav tm="100000">
                                          <p:val>
                                            <p:fltVal val="0"/>
                                          </p:val>
                                        </p:tav>
                                      </p:tavLst>
                                    </p:anim>
                                    <p:animEffect transition="in" filter="fade">
                                      <p:cBhvr>
                                        <p:cTn id="245" dur="1000"/>
                                        <p:tgtEl>
                                          <p:spTgt spid="29"/>
                                        </p:tgtEl>
                                      </p:cBhvr>
                                    </p:animEffect>
                                  </p:childTnLst>
                                </p:cTn>
                              </p:par>
                            </p:childTnLst>
                          </p:cTn>
                        </p:par>
                      </p:childTnLst>
                    </p:cTn>
                  </p:par>
                  <p:par>
                    <p:cTn id="246" fill="hold">
                      <p:stCondLst>
                        <p:cond delay="indefinite"/>
                      </p:stCondLst>
                      <p:childTnLst>
                        <p:par>
                          <p:cTn id="247" fill="hold">
                            <p:stCondLst>
                              <p:cond delay="0"/>
                            </p:stCondLst>
                            <p:childTnLst>
                              <p:par>
                                <p:cTn id="248" presetID="1" presetClass="exit" presetSubtype="0" fill="hold" nodeType="clickEffect">
                                  <p:stCondLst>
                                    <p:cond delay="0"/>
                                  </p:stCondLst>
                                  <p:childTnLst>
                                    <p:set>
                                      <p:cBhvr>
                                        <p:cTn id="249" dur="1" fill="hold">
                                          <p:stCondLst>
                                            <p:cond delay="0"/>
                                          </p:stCondLst>
                                        </p:cTn>
                                        <p:tgtEl>
                                          <p:spTgt spid="29"/>
                                        </p:tgtEl>
                                        <p:attrNameLst>
                                          <p:attrName>style.visibility</p:attrName>
                                        </p:attrNameLst>
                                      </p:cBhvr>
                                      <p:to>
                                        <p:strVal val="hidden"/>
                                      </p:to>
                                    </p:set>
                                  </p:childTnLst>
                                </p:cTn>
                              </p:par>
                              <p:par>
                                <p:cTn id="250" presetID="31" presetClass="entr" presetSubtype="0" fill="hold" nodeType="withEffect">
                                  <p:stCondLst>
                                    <p:cond delay="0"/>
                                  </p:stCondLst>
                                  <p:childTnLst>
                                    <p:set>
                                      <p:cBhvr>
                                        <p:cTn id="251" dur="1" fill="hold">
                                          <p:stCondLst>
                                            <p:cond delay="0"/>
                                          </p:stCondLst>
                                        </p:cTn>
                                        <p:tgtEl>
                                          <p:spTgt spid="3"/>
                                        </p:tgtEl>
                                        <p:attrNameLst>
                                          <p:attrName>style.visibility</p:attrName>
                                        </p:attrNameLst>
                                      </p:cBhvr>
                                      <p:to>
                                        <p:strVal val="visible"/>
                                      </p:to>
                                    </p:set>
                                    <p:anim calcmode="lin" valueType="num">
                                      <p:cBhvr>
                                        <p:cTn id="252" dur="1000" fill="hold"/>
                                        <p:tgtEl>
                                          <p:spTgt spid="3"/>
                                        </p:tgtEl>
                                        <p:attrNameLst>
                                          <p:attrName>ppt_w</p:attrName>
                                        </p:attrNameLst>
                                      </p:cBhvr>
                                      <p:tavLst>
                                        <p:tav tm="0">
                                          <p:val>
                                            <p:fltVal val="0"/>
                                          </p:val>
                                        </p:tav>
                                        <p:tav tm="100000">
                                          <p:val>
                                            <p:strVal val="#ppt_w"/>
                                          </p:val>
                                        </p:tav>
                                      </p:tavLst>
                                    </p:anim>
                                    <p:anim calcmode="lin" valueType="num">
                                      <p:cBhvr>
                                        <p:cTn id="253" dur="1000" fill="hold"/>
                                        <p:tgtEl>
                                          <p:spTgt spid="3"/>
                                        </p:tgtEl>
                                        <p:attrNameLst>
                                          <p:attrName>ppt_h</p:attrName>
                                        </p:attrNameLst>
                                      </p:cBhvr>
                                      <p:tavLst>
                                        <p:tav tm="0">
                                          <p:val>
                                            <p:fltVal val="0"/>
                                          </p:val>
                                        </p:tav>
                                        <p:tav tm="100000">
                                          <p:val>
                                            <p:strVal val="#ppt_h"/>
                                          </p:val>
                                        </p:tav>
                                      </p:tavLst>
                                    </p:anim>
                                    <p:anim calcmode="lin" valueType="num">
                                      <p:cBhvr>
                                        <p:cTn id="254" dur="1000" fill="hold"/>
                                        <p:tgtEl>
                                          <p:spTgt spid="3"/>
                                        </p:tgtEl>
                                        <p:attrNameLst>
                                          <p:attrName>style.rotation</p:attrName>
                                        </p:attrNameLst>
                                      </p:cBhvr>
                                      <p:tavLst>
                                        <p:tav tm="0">
                                          <p:val>
                                            <p:fltVal val="90"/>
                                          </p:val>
                                        </p:tav>
                                        <p:tav tm="100000">
                                          <p:val>
                                            <p:fltVal val="0"/>
                                          </p:val>
                                        </p:tav>
                                      </p:tavLst>
                                    </p:anim>
                                    <p:animEffect transition="in" filter="fade">
                                      <p:cBhvr>
                                        <p:cTn id="255" dur="1000"/>
                                        <p:tgtEl>
                                          <p:spTgt spid="3"/>
                                        </p:tgtEl>
                                      </p:cBhvr>
                                    </p:animEffect>
                                  </p:childTnLst>
                                </p:cTn>
                              </p:par>
                            </p:childTnLst>
                          </p:cTn>
                        </p:par>
                      </p:childTnLst>
                    </p:cTn>
                  </p:par>
                  <p:par>
                    <p:cTn id="256" fill="hold">
                      <p:stCondLst>
                        <p:cond delay="indefinite"/>
                      </p:stCondLst>
                      <p:childTnLst>
                        <p:par>
                          <p:cTn id="257" fill="hold">
                            <p:stCondLst>
                              <p:cond delay="0"/>
                            </p:stCondLst>
                            <p:childTnLst>
                              <p:par>
                                <p:cTn id="258" presetID="1" presetClass="exit" presetSubtype="0" fill="hold" nodeType="clickEffect">
                                  <p:stCondLst>
                                    <p:cond delay="0"/>
                                  </p:stCondLst>
                                  <p:childTnLst>
                                    <p:set>
                                      <p:cBhvr>
                                        <p:cTn id="259" dur="1" fill="hold">
                                          <p:stCondLst>
                                            <p:cond delay="0"/>
                                          </p:stCondLst>
                                        </p:cTn>
                                        <p:tgtEl>
                                          <p:spTgt spid="3"/>
                                        </p:tgtEl>
                                        <p:attrNameLst>
                                          <p:attrName>style.visibility</p:attrName>
                                        </p:attrNameLst>
                                      </p:cBhvr>
                                      <p:to>
                                        <p:strVal val="hidden"/>
                                      </p:to>
                                    </p:set>
                                  </p:childTnLst>
                                </p:cTn>
                              </p:par>
                              <p:par>
                                <p:cTn id="260" presetID="31" presetClass="entr" presetSubtype="0" fill="hold" nodeType="withEffect">
                                  <p:stCondLst>
                                    <p:cond delay="0"/>
                                  </p:stCondLst>
                                  <p:childTnLst>
                                    <p:set>
                                      <p:cBhvr>
                                        <p:cTn id="261" dur="1" fill="hold">
                                          <p:stCondLst>
                                            <p:cond delay="0"/>
                                          </p:stCondLst>
                                        </p:cTn>
                                        <p:tgtEl>
                                          <p:spTgt spid="9"/>
                                        </p:tgtEl>
                                        <p:attrNameLst>
                                          <p:attrName>style.visibility</p:attrName>
                                        </p:attrNameLst>
                                      </p:cBhvr>
                                      <p:to>
                                        <p:strVal val="visible"/>
                                      </p:to>
                                    </p:set>
                                    <p:anim calcmode="lin" valueType="num">
                                      <p:cBhvr>
                                        <p:cTn id="262" dur="1000" fill="hold"/>
                                        <p:tgtEl>
                                          <p:spTgt spid="9"/>
                                        </p:tgtEl>
                                        <p:attrNameLst>
                                          <p:attrName>ppt_w</p:attrName>
                                        </p:attrNameLst>
                                      </p:cBhvr>
                                      <p:tavLst>
                                        <p:tav tm="0">
                                          <p:val>
                                            <p:fltVal val="0"/>
                                          </p:val>
                                        </p:tav>
                                        <p:tav tm="100000">
                                          <p:val>
                                            <p:strVal val="#ppt_w"/>
                                          </p:val>
                                        </p:tav>
                                      </p:tavLst>
                                    </p:anim>
                                    <p:anim calcmode="lin" valueType="num">
                                      <p:cBhvr>
                                        <p:cTn id="263" dur="1000" fill="hold"/>
                                        <p:tgtEl>
                                          <p:spTgt spid="9"/>
                                        </p:tgtEl>
                                        <p:attrNameLst>
                                          <p:attrName>ppt_h</p:attrName>
                                        </p:attrNameLst>
                                      </p:cBhvr>
                                      <p:tavLst>
                                        <p:tav tm="0">
                                          <p:val>
                                            <p:fltVal val="0"/>
                                          </p:val>
                                        </p:tav>
                                        <p:tav tm="100000">
                                          <p:val>
                                            <p:strVal val="#ppt_h"/>
                                          </p:val>
                                        </p:tav>
                                      </p:tavLst>
                                    </p:anim>
                                    <p:anim calcmode="lin" valueType="num">
                                      <p:cBhvr>
                                        <p:cTn id="264" dur="1000" fill="hold"/>
                                        <p:tgtEl>
                                          <p:spTgt spid="9"/>
                                        </p:tgtEl>
                                        <p:attrNameLst>
                                          <p:attrName>style.rotation</p:attrName>
                                        </p:attrNameLst>
                                      </p:cBhvr>
                                      <p:tavLst>
                                        <p:tav tm="0">
                                          <p:val>
                                            <p:fltVal val="90"/>
                                          </p:val>
                                        </p:tav>
                                        <p:tav tm="100000">
                                          <p:val>
                                            <p:fltVal val="0"/>
                                          </p:val>
                                        </p:tav>
                                      </p:tavLst>
                                    </p:anim>
                                    <p:animEffect transition="in" filter="fade">
                                      <p:cBhvr>
                                        <p:cTn id="265" dur="1000"/>
                                        <p:tgtEl>
                                          <p:spTgt spid="9"/>
                                        </p:tgtEl>
                                      </p:cBhvr>
                                    </p:animEffect>
                                  </p:childTnLst>
                                </p:cTn>
                              </p:par>
                            </p:childTnLst>
                          </p:cTn>
                        </p:par>
                      </p:childTnLst>
                    </p:cTn>
                  </p:par>
                  <p:par>
                    <p:cTn id="266" fill="hold">
                      <p:stCondLst>
                        <p:cond delay="indefinite"/>
                      </p:stCondLst>
                      <p:childTnLst>
                        <p:par>
                          <p:cTn id="267" fill="hold">
                            <p:stCondLst>
                              <p:cond delay="0"/>
                            </p:stCondLst>
                            <p:childTnLst>
                              <p:par>
                                <p:cTn id="268" presetID="1" presetClass="exit" presetSubtype="0" fill="hold" nodeType="clickEffect">
                                  <p:stCondLst>
                                    <p:cond delay="0"/>
                                  </p:stCondLst>
                                  <p:childTnLst>
                                    <p:set>
                                      <p:cBhvr>
                                        <p:cTn id="269" dur="1" fill="hold">
                                          <p:stCondLst>
                                            <p:cond delay="0"/>
                                          </p:stCondLst>
                                        </p:cTn>
                                        <p:tgtEl>
                                          <p:spTgt spid="9"/>
                                        </p:tgtEl>
                                        <p:attrNameLst>
                                          <p:attrName>style.visibility</p:attrName>
                                        </p:attrNameLst>
                                      </p:cBhvr>
                                      <p:to>
                                        <p:strVal val="hidden"/>
                                      </p:to>
                                    </p:set>
                                  </p:childTnLst>
                                </p:cTn>
                              </p:par>
                              <p:par>
                                <p:cTn id="270" presetID="22" presetClass="exit" presetSubtype="8" fill="hold" grpId="1" nodeType="withEffect">
                                  <p:stCondLst>
                                    <p:cond delay="0"/>
                                  </p:stCondLst>
                                  <p:childTnLst>
                                    <p:animEffect transition="out" filter="wipe(left)">
                                      <p:cBhvr>
                                        <p:cTn id="271" dur="500"/>
                                        <p:tgtEl>
                                          <p:spTgt spid="13"/>
                                        </p:tgtEl>
                                      </p:cBhvr>
                                    </p:animEffect>
                                    <p:set>
                                      <p:cBhvr>
                                        <p:cTn id="272" dur="1" fill="hold">
                                          <p:stCondLst>
                                            <p:cond delay="499"/>
                                          </p:stCondLst>
                                        </p:cTn>
                                        <p:tgtEl>
                                          <p:spTgt spid="13"/>
                                        </p:tgtEl>
                                        <p:attrNameLst>
                                          <p:attrName>style.visibility</p:attrName>
                                        </p:attrNameLst>
                                      </p:cBhvr>
                                      <p:to>
                                        <p:strVal val="hidden"/>
                                      </p:to>
                                    </p:set>
                                  </p:childTnLst>
                                </p:cTn>
                              </p:par>
                              <p:par>
                                <p:cTn id="273" presetID="8" presetClass="entr" presetSubtype="16" fill="hold" nodeType="withEffect">
                                  <p:stCondLst>
                                    <p:cond delay="0"/>
                                  </p:stCondLst>
                                  <p:childTnLst>
                                    <p:set>
                                      <p:cBhvr>
                                        <p:cTn id="274" dur="1" fill="hold">
                                          <p:stCondLst>
                                            <p:cond delay="0"/>
                                          </p:stCondLst>
                                        </p:cTn>
                                        <p:tgtEl>
                                          <p:spTgt spid="26"/>
                                        </p:tgtEl>
                                        <p:attrNameLst>
                                          <p:attrName>style.visibility</p:attrName>
                                        </p:attrNameLst>
                                      </p:cBhvr>
                                      <p:to>
                                        <p:strVal val="visible"/>
                                      </p:to>
                                    </p:set>
                                    <p:animEffect transition="in" filter="diamond(in)">
                                      <p:cBhvr>
                                        <p:cTn id="275"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8" grpId="0" animBg="1"/>
      <p:bldP spid="13" grpId="0" animBg="1"/>
      <p:bldP spid="13" grpId="1" animBg="1"/>
      <p:bldP spid="10" grpId="0" animBg="1"/>
      <p:bldP spid="10"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B23DA-64D9-DDEF-21B5-25015C10B3AC}"/>
              </a:ext>
            </a:extLst>
          </p:cNvPr>
          <p:cNvSpPr>
            <a:spLocks noGrp="1"/>
          </p:cNvSpPr>
          <p:nvPr>
            <p:ph type="title"/>
          </p:nvPr>
        </p:nvSpPr>
        <p:spPr>
          <a:xfrm>
            <a:off x="628650" y="-1325563"/>
            <a:ext cx="7886700" cy="1325563"/>
          </a:xfrm>
        </p:spPr>
        <p:txBody>
          <a:bodyPr vert="horz" lIns="91440" tIns="45720" rIns="91440" bIns="45720" rtlCol="0" anchor="b">
            <a:normAutofit/>
          </a:bodyPr>
          <a:lstStyle/>
          <a:p>
            <a:pPr lvl="0">
              <a:defRPr/>
            </a:pPr>
            <a:r>
              <a:rPr lang="en-US" b="1" dirty="0">
                <a:solidFill>
                  <a:srgbClr val="7030A0"/>
                </a:solidFill>
                <a:effectLst>
                  <a:outerShdw blurRad="38100" dist="38100" dir="2700000" algn="tl">
                    <a:srgbClr val="000000">
                      <a:alpha val="43137"/>
                    </a:srgbClr>
                  </a:outerShdw>
                </a:effectLst>
                <a:latin typeface="Arial Rounded MT Bold" panose="020F0704030504030204" pitchFamily="34" charset="0"/>
              </a:rPr>
              <a:t>RESPONSIBILITES:</a:t>
            </a:r>
            <a:br>
              <a:rPr lang="en-US" b="1" dirty="0">
                <a:solidFill>
                  <a:srgbClr val="7030A0"/>
                </a:solidFill>
                <a:effectLst>
                  <a:outerShdw blurRad="38100" dist="38100" dir="2700000" algn="tl">
                    <a:srgbClr val="000000">
                      <a:alpha val="43137"/>
                    </a:srgbClr>
                  </a:outerShdw>
                </a:effectLst>
                <a:latin typeface="Arial Rounded MT Bold" panose="020F0704030504030204" pitchFamily="34" charset="0"/>
              </a:rPr>
            </a:br>
            <a:r>
              <a:rPr lang="en-US" b="1" dirty="0">
                <a:solidFill>
                  <a:srgbClr val="7030A0"/>
                </a:solidFill>
                <a:effectLst>
                  <a:outerShdw blurRad="38100" dist="38100" dir="2700000" algn="tl">
                    <a:srgbClr val="000000">
                      <a:alpha val="43137"/>
                    </a:srgbClr>
                  </a:outerShdw>
                </a:effectLst>
                <a:latin typeface="Arial Rounded MT Bold" panose="020F0704030504030204" pitchFamily="34" charset="0"/>
              </a:rPr>
              <a:t>CALIBRATION</a:t>
            </a:r>
            <a:endParaRPr lang="en-US" dirty="0"/>
          </a:p>
        </p:txBody>
      </p:sp>
      <p:sp>
        <p:nvSpPr>
          <p:cNvPr id="5" name="Title 1"/>
          <p:cNvSpPr txBox="1">
            <a:spLocks/>
          </p:cNvSpPr>
          <p:nvPr/>
        </p:nvSpPr>
        <p:spPr>
          <a:xfrm>
            <a:off x="1752600" y="2362200"/>
            <a:ext cx="6019800" cy="2057400"/>
          </a:xfrm>
          <a:prstGeom prst="rect">
            <a:avLst/>
          </a:prstGeom>
        </p:spPr>
        <p:txBody>
          <a:bodyPr vert="horz" lIns="91440" tIns="45720" rIns="91440" bIns="45720" rtlCol="0" anchor="ctr">
            <a:normAutofit/>
          </a:bodyPr>
          <a:lstStyle/>
          <a:p>
            <a:pPr lvl="0" algn="ctr">
              <a:spcBef>
                <a:spcPct val="0"/>
              </a:spcBef>
              <a:defRPr/>
            </a:pPr>
            <a:r>
              <a:rPr lang="en-US" sz="3500" b="1" dirty="0">
                <a:solidFill>
                  <a:srgbClr val="7030A0"/>
                </a:solidFill>
                <a:effectLst>
                  <a:outerShdw blurRad="38100" dist="38100" dir="2700000" algn="tl">
                    <a:srgbClr val="000000">
                      <a:alpha val="43137"/>
                    </a:srgbClr>
                  </a:outerShdw>
                </a:effectLst>
                <a:latin typeface="Arial Rounded MT Bold" panose="020F0704030504030204" pitchFamily="34" charset="0"/>
              </a:rPr>
              <a:t>RESPONSIBILITES:</a:t>
            </a:r>
          </a:p>
          <a:p>
            <a:pPr lvl="0" algn="ctr">
              <a:spcBef>
                <a:spcPct val="0"/>
              </a:spcBef>
              <a:defRPr/>
            </a:pPr>
            <a:r>
              <a:rPr lang="en-US" sz="3500" b="1" dirty="0">
                <a:solidFill>
                  <a:srgbClr val="7030A0"/>
                </a:solidFill>
                <a:effectLst>
                  <a:outerShdw blurRad="38100" dist="38100" dir="2700000" algn="tl">
                    <a:srgbClr val="000000">
                      <a:alpha val="43137"/>
                    </a:srgbClr>
                  </a:outerShdw>
                </a:effectLst>
                <a:latin typeface="Arial Rounded MT Bold" panose="020F0704030504030204" pitchFamily="34" charset="0"/>
              </a:rPr>
              <a:t>CALIBRATION</a:t>
            </a:r>
            <a:endParaRPr lang="en-US" sz="3500" b="1" dirty="0">
              <a:solidFill>
                <a:srgbClr val="7030A0"/>
              </a:solidFill>
            </a:endParaRPr>
          </a:p>
        </p:txBody>
      </p:sp>
      <p:pic>
        <p:nvPicPr>
          <p:cNvPr id="3" name="Picture 2">
            <a:extLst>
              <a:ext uri="{FF2B5EF4-FFF2-40B4-BE49-F238E27FC236}">
                <a16:creationId xmlns:a16="http://schemas.microsoft.com/office/drawing/2014/main" id="{B233E19C-8537-42D7-9435-8AEFBF23CE12}"/>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488675" y="6096000"/>
            <a:ext cx="655325" cy="655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Device for calibrating meters by centering to ze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713970"/>
            <a:ext cx="6019800" cy="591158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C183D7F6-B498-43B3-948B-1728B52AA6E4}">
                <adec:decorative xmlns:adec="http://schemas.microsoft.com/office/drawing/2017/decorative" val="1"/>
              </a:ext>
            </a:extLst>
          </p:cNvPr>
          <p:cNvSpPr/>
          <p:nvPr/>
        </p:nvSpPr>
        <p:spPr>
          <a:xfrm>
            <a:off x="103094" y="687076"/>
            <a:ext cx="6096000" cy="60921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a:extLs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537240" y="713969"/>
            <a:ext cx="4896013" cy="5911585"/>
          </a:xfrm>
          <a:prstGeom prst="rect">
            <a:avLst/>
          </a:prstGeom>
          <a:noFill/>
          <a:ln w="9525">
            <a:noFill/>
            <a:miter lim="800000"/>
            <a:headEnd/>
            <a:tailEnd/>
          </a:ln>
          <a:effectLst>
            <a:softEdge rad="76200"/>
          </a:effectLst>
        </p:spPr>
      </p:pic>
      <p:cxnSp>
        <p:nvCxnSpPr>
          <p:cNvPr id="9" name="Straight Arrow Connector 8">
            <a:extLst>
              <a:ext uri="{C183D7F6-B498-43B3-948B-1728B52AA6E4}">
                <adec:decorative xmlns:adec="http://schemas.microsoft.com/office/drawing/2017/decorative" val="1"/>
              </a:ext>
            </a:extLst>
          </p:cNvPr>
          <p:cNvCxnSpPr>
            <a:cxnSpLocks/>
          </p:cNvCxnSpPr>
          <p:nvPr/>
        </p:nvCxnSpPr>
        <p:spPr>
          <a:xfrm>
            <a:off x="103094" y="3886200"/>
            <a:ext cx="5764306" cy="0"/>
          </a:xfrm>
          <a:prstGeom prst="straightConnector1">
            <a:avLst/>
          </a:prstGeom>
          <a:ln w="63500" cmpd="sng">
            <a:solidFill>
              <a:srgbClr val="FF0000">
                <a:alpha val="81000"/>
              </a:srgb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 name="Title 1"/>
          <p:cNvSpPr txBox="1">
            <a:spLocks/>
          </p:cNvSpPr>
          <p:nvPr/>
        </p:nvSpPr>
        <p:spPr>
          <a:xfrm>
            <a:off x="0" y="174813"/>
            <a:ext cx="9144000" cy="663387"/>
          </a:xfrm>
          <a:prstGeom prst="rect">
            <a:avLst/>
          </a:prstGeom>
        </p:spPr>
        <p:txBody>
          <a:bodyPr vert="horz" lIns="91440" tIns="45720" rIns="91440" bIns="45720" rtlCol="0" anchor="ctr">
            <a:normAutofit fontScale="92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Arial Rounded MT Bold" panose="020F0704030504030204" pitchFamily="34" charset="0"/>
                <a:ea typeface="+mj-ea"/>
                <a:cs typeface="+mj-cs"/>
              </a:rPr>
              <a:t>CALIBRATION RESPONSIBILITIES</a:t>
            </a:r>
          </a:p>
        </p:txBody>
      </p:sp>
      <p:sp>
        <p:nvSpPr>
          <p:cNvPr id="2" name="Title 1"/>
          <p:cNvSpPr>
            <a:spLocks noGrp="1"/>
          </p:cNvSpPr>
          <p:nvPr>
            <p:ph type="title"/>
          </p:nvPr>
        </p:nvSpPr>
        <p:spPr>
          <a:xfrm>
            <a:off x="5715000" y="731899"/>
            <a:ext cx="3265714" cy="5791199"/>
          </a:xfrm>
        </p:spPr>
        <p:txBody>
          <a:bodyPr>
            <a:normAutofit/>
          </a:bodyPr>
          <a:lstStyle/>
          <a:p>
            <a:r>
              <a:rPr lang="en-US" sz="4000" b="1" dirty="0">
                <a:solidFill>
                  <a:srgbClr val="7030A0"/>
                </a:solidFill>
                <a:effectLst>
                  <a:outerShdw blurRad="38100" dist="38100" dir="2700000" algn="tl">
                    <a:srgbClr val="000000">
                      <a:alpha val="43137"/>
                    </a:srgbClr>
                  </a:outerShdw>
                </a:effectLst>
                <a:latin typeface="Arial Rounded MT Bold" panose="020F0704030504030204" pitchFamily="34" charset="0"/>
              </a:rPr>
              <a:t>Calibrate meters as close to zero error as possible.</a:t>
            </a:r>
            <a:br>
              <a:rPr lang="en-US" sz="4000" b="1" dirty="0">
                <a:solidFill>
                  <a:srgbClr val="7030A0"/>
                </a:solidFill>
                <a:effectLst>
                  <a:outerShdw blurRad="38100" dist="38100" dir="2700000" algn="tl">
                    <a:srgbClr val="000000">
                      <a:alpha val="43137"/>
                    </a:srgbClr>
                  </a:outerShdw>
                </a:effectLst>
                <a:latin typeface="Arial Rounded MT Bold" panose="020F0704030504030204" pitchFamily="34" charset="0"/>
              </a:rPr>
            </a:br>
            <a:r>
              <a:rPr lang="en-US" sz="1100" b="1" dirty="0">
                <a:solidFill>
                  <a:srgbClr val="7030A0"/>
                </a:solidFill>
                <a:effectLst>
                  <a:outerShdw blurRad="38100" dist="38100" dir="2700000" algn="tl">
                    <a:srgbClr val="000000">
                      <a:alpha val="43137"/>
                    </a:srgbClr>
                  </a:outerShdw>
                </a:effectLst>
                <a:latin typeface="Arial Rounded MT Bold" panose="020F0704030504030204" pitchFamily="34" charset="0"/>
              </a:rPr>
              <a:t> </a:t>
            </a:r>
            <a:br>
              <a:rPr lang="en-US" sz="4000" b="1" dirty="0">
                <a:solidFill>
                  <a:srgbClr val="7030A0"/>
                </a:solidFill>
                <a:effectLst>
                  <a:outerShdw blurRad="38100" dist="38100" dir="2700000" algn="tl">
                    <a:srgbClr val="000000">
                      <a:alpha val="43137"/>
                    </a:srgbClr>
                  </a:outerShdw>
                </a:effectLst>
                <a:latin typeface="Arial Rounded MT Bold" panose="020F0704030504030204" pitchFamily="34" charset="0"/>
              </a:rPr>
            </a:br>
            <a:r>
              <a:rPr lang="en-US" sz="3200" b="1" dirty="0">
                <a:solidFill>
                  <a:srgbClr val="7030A0"/>
                </a:solidFill>
                <a:effectLst>
                  <a:outerShdw blurRad="38100" dist="38100" dir="2700000" algn="tl">
                    <a:srgbClr val="000000">
                      <a:alpha val="43137"/>
                    </a:srgbClr>
                  </a:outerShdw>
                </a:effectLst>
                <a:latin typeface="Arial Rounded MT Bold" panose="020F0704030504030204" pitchFamily="34" charset="0"/>
              </a:rPr>
              <a:t> Rule 5J-21.005 F.A.C.</a:t>
            </a:r>
            <a:endParaRPr lang="en-US" sz="4000" dirty="0">
              <a:solidFill>
                <a:srgbClr val="7030A0"/>
              </a:solidFill>
              <a:effectLst>
                <a:outerShdw blurRad="38100" dist="38100" dir="2700000" algn="tl">
                  <a:srgbClr val="000000">
                    <a:alpha val="43137"/>
                  </a:srgbClr>
                </a:outerShdw>
              </a:effectLst>
              <a:latin typeface="Arial Rounded MT Bold" panose="020F0704030504030204" pitchFamily="34" charset="0"/>
            </a:endParaRPr>
          </a:p>
        </p:txBody>
      </p:sp>
      <p:sp>
        <p:nvSpPr>
          <p:cNvPr id="16" name="Title 1"/>
          <p:cNvSpPr txBox="1">
            <a:spLocks/>
          </p:cNvSpPr>
          <p:nvPr/>
        </p:nvSpPr>
        <p:spPr>
          <a:xfrm>
            <a:off x="5810410" y="3505200"/>
            <a:ext cx="1676400" cy="78185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a:solidFill>
                  <a:srgbClr val="0000FF"/>
                </a:solidFill>
                <a:effectLst>
                  <a:outerShdw blurRad="38100" dist="38100" dir="2700000" algn="tl">
                    <a:srgbClr val="000000">
                      <a:alpha val="43137"/>
                    </a:srgbClr>
                  </a:outerShdw>
                </a:effectLst>
                <a:latin typeface="Arial Rounded MT Bold" panose="020F0704030504030204" pitchFamily="34" charset="0"/>
              </a:rPr>
              <a:t>zero</a:t>
            </a:r>
            <a:endParaRPr lang="en-US" sz="4000" dirty="0">
              <a:solidFill>
                <a:srgbClr val="0000FF"/>
              </a:solidFill>
              <a:effectLst>
                <a:outerShdw blurRad="38100" dist="38100" dir="2700000" algn="tl">
                  <a:srgbClr val="000000">
                    <a:alpha val="43137"/>
                  </a:srgbClr>
                </a:outerShdw>
              </a:effectLst>
              <a:latin typeface="Arial Rounded MT Bold" panose="020F0704030504030204" pitchFamily="34" charset="0"/>
            </a:endParaRPr>
          </a:p>
        </p:txBody>
      </p:sp>
      <p:pic>
        <p:nvPicPr>
          <p:cNvPr id="10" name="Picture 2">
            <a:extLst>
              <a:ext uri="{FF2B5EF4-FFF2-40B4-BE49-F238E27FC236}">
                <a16:creationId xmlns:a16="http://schemas.microsoft.com/office/drawing/2014/main" id="{2A96844E-D548-42DC-95D9-A97FE402BBFA}"/>
              </a:ex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8488675" y="5515056"/>
            <a:ext cx="655325" cy="655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heckerboard(across)">
                                      <p:cBhvr>
                                        <p:cTn id="12" dur="500"/>
                                        <p:tgtEl>
                                          <p:spTgt spid="2"/>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dissolve">
                                      <p:cBhvr>
                                        <p:cTn id="15" dur="500"/>
                                        <p:tgtEl>
                                          <p:spTgt spid="12"/>
                                        </p:tgtEl>
                                      </p:cBhvr>
                                    </p:animEffect>
                                  </p:childTnLst>
                                </p:cTn>
                              </p:par>
                              <p:par>
                                <p:cTn id="16" presetID="23" presetClass="entr" presetSubtype="16"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childTnLst>
                                </p:cTn>
                              </p:par>
                            </p:childTnLst>
                          </p:cTn>
                        </p:par>
                        <p:par>
                          <p:cTn id="20" fill="hold">
                            <p:stCondLst>
                              <p:cond delay="500"/>
                            </p:stCondLst>
                            <p:childTnLst>
                              <p:par>
                                <p:cTn id="21" presetID="16" presetClass="entr" presetSubtype="37" fill="hold" nodeType="afterEffect">
                                  <p:stCondLst>
                                    <p:cond delay="1500"/>
                                  </p:stCondLst>
                                  <p:childTnLst>
                                    <p:set>
                                      <p:cBhvr>
                                        <p:cTn id="22" dur="1" fill="hold">
                                          <p:stCondLst>
                                            <p:cond delay="0"/>
                                          </p:stCondLst>
                                        </p:cTn>
                                        <p:tgtEl>
                                          <p:spTgt spid="9"/>
                                        </p:tgtEl>
                                        <p:attrNameLst>
                                          <p:attrName>style.visibility</p:attrName>
                                        </p:attrNameLst>
                                      </p:cBhvr>
                                      <p:to>
                                        <p:strVal val="visible"/>
                                      </p:to>
                                    </p:set>
                                    <p:animEffect transition="in" filter="barn(outVertical)">
                                      <p:cBhvr>
                                        <p:cTn id="23" dur="1000"/>
                                        <p:tgtEl>
                                          <p:spTgt spid="9"/>
                                        </p:tgtEl>
                                      </p:cBhvr>
                                    </p:animEffect>
                                  </p:childTnLst>
                                </p:cTn>
                              </p:par>
                              <p:par>
                                <p:cTn id="24" presetID="1" presetClass="entr" presetSubtype="0" fill="hold" nodeType="withEffect">
                                  <p:stCondLst>
                                    <p:cond delay="1500"/>
                                  </p:stCondLst>
                                  <p:childTnLst>
                                    <p:set>
                                      <p:cBhvr>
                                        <p:cTn id="25" dur="1" fill="hold">
                                          <p:stCondLst>
                                            <p:cond delay="0"/>
                                          </p:stCondLst>
                                        </p:cTn>
                                        <p:tgtEl>
                                          <p:spTgt spid="16">
                                            <p:txEl>
                                              <p:pRg st="0" end="0"/>
                                            </p:txEl>
                                          </p:spTgt>
                                        </p:tgtEl>
                                        <p:attrNameLst>
                                          <p:attrName>style.visibility</p:attrName>
                                        </p:attrNameLst>
                                      </p:cBhvr>
                                      <p:to>
                                        <p:strVal val="visible"/>
                                      </p:to>
                                    </p:set>
                                  </p:childTnLst>
                                </p:cTn>
                              </p:par>
                              <p:par>
                                <p:cTn id="26" presetID="3" presetClass="emph" presetSubtype="2" fill="hold" nodeType="withEffect">
                                  <p:stCondLst>
                                    <p:cond delay="1500"/>
                                  </p:stCondLst>
                                  <p:childTnLst>
                                    <p:animClr clrSpc="rgb" dir="cw">
                                      <p:cBhvr override="childStyle">
                                        <p:cTn id="27" dur="1000" fill="hold"/>
                                        <p:tgtEl>
                                          <p:spTgt spid="16">
                                            <p:txEl>
                                              <p:pRg st="0" end="0"/>
                                            </p:txEl>
                                          </p:spTgt>
                                        </p:tgtEl>
                                        <p:attrNameLst>
                                          <p:attrName>style.color</p:attrName>
                                        </p:attrNameLst>
                                      </p:cBhvr>
                                      <p:to>
                                        <a:srgbClr val="FC121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0">
              <a:schemeClr val="accent2">
                <a:lumMod val="0"/>
                <a:lumOff val="100000"/>
              </a:schemeClr>
            </a:gs>
            <a:gs pos="100000">
              <a:schemeClr val="accent2">
                <a:lumMod val="10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7" name="Title 1"/>
          <p:cNvSpPr>
            <a:spLocks noGrp="1"/>
          </p:cNvSpPr>
          <p:nvPr>
            <p:ph type="title"/>
          </p:nvPr>
        </p:nvSpPr>
        <p:spPr>
          <a:xfrm>
            <a:off x="0" y="2107664"/>
            <a:ext cx="5410200" cy="1905000"/>
          </a:xfrm>
        </p:spPr>
        <p:txBody>
          <a:bodyPr>
            <a:noAutofit/>
          </a:bodyPr>
          <a:lstStyle/>
          <a:p>
            <a:r>
              <a:rPr lang="en-US" sz="2400" b="1" i="1" dirty="0">
                <a:effectLst>
                  <a:outerShdw blurRad="38100" dist="38100" dir="2700000" algn="tl">
                    <a:srgbClr val="000000">
                      <a:alpha val="43137"/>
                    </a:srgbClr>
                  </a:outerShdw>
                </a:effectLst>
                <a:latin typeface="Arial Rounded MT Bold" panose="020F0704030504030204" pitchFamily="34" charset="0"/>
              </a:rPr>
              <a:t>Over- </a:t>
            </a:r>
            <a:r>
              <a:rPr lang="en-US" sz="2400" dirty="0">
                <a:effectLst>
                  <a:outerShdw blurRad="38100" dist="38100" dir="2700000" algn="tl">
                    <a:srgbClr val="000000">
                      <a:alpha val="43137"/>
                    </a:srgbClr>
                  </a:outerShdw>
                </a:effectLst>
                <a:latin typeface="Arial Rounded MT Bold" panose="020F0704030504030204" pitchFamily="34" charset="0"/>
              </a:rPr>
              <a:t>registering = Short Measure</a:t>
            </a:r>
            <a:br>
              <a:rPr lang="en-US" sz="2400" dirty="0">
                <a:effectLst>
                  <a:outerShdw blurRad="38100" dist="38100" dir="2700000" algn="tl">
                    <a:srgbClr val="000000">
                      <a:alpha val="43137"/>
                    </a:srgbClr>
                  </a:outerShdw>
                </a:effectLst>
                <a:latin typeface="Arial Rounded MT Bold" panose="020F0704030504030204" pitchFamily="34" charset="0"/>
              </a:rPr>
            </a:br>
            <a:r>
              <a:rPr lang="en-US" sz="2400" dirty="0">
                <a:effectLst>
                  <a:outerShdw blurRad="38100" dist="38100" dir="2700000" algn="tl">
                    <a:srgbClr val="000000">
                      <a:alpha val="43137"/>
                    </a:srgbClr>
                  </a:outerShdw>
                </a:effectLst>
                <a:latin typeface="Arial Rounded MT Bold" panose="020F0704030504030204" pitchFamily="34" charset="0"/>
              </a:rPr>
              <a:t>and</a:t>
            </a:r>
            <a:br>
              <a:rPr lang="en-US" sz="2400" dirty="0">
                <a:effectLst>
                  <a:outerShdw blurRad="38100" dist="38100" dir="2700000" algn="tl">
                    <a:srgbClr val="000000">
                      <a:alpha val="43137"/>
                    </a:srgbClr>
                  </a:outerShdw>
                </a:effectLst>
                <a:latin typeface="Arial Rounded MT Bold" panose="020F0704030504030204" pitchFamily="34" charset="0"/>
              </a:rPr>
            </a:br>
            <a:r>
              <a:rPr lang="en-US" sz="2400" dirty="0">
                <a:effectLst>
                  <a:outerShdw blurRad="38100" dist="38100" dir="2700000" algn="tl">
                    <a:srgbClr val="000000">
                      <a:alpha val="43137"/>
                    </a:srgbClr>
                  </a:outerShdw>
                </a:effectLst>
                <a:latin typeface="Arial Rounded MT Bold" panose="020F0704030504030204" pitchFamily="34" charset="0"/>
              </a:rPr>
              <a:t>Short Measure = </a:t>
            </a:r>
            <a:r>
              <a:rPr lang="en-US" sz="2400" dirty="0">
                <a:solidFill>
                  <a:srgbClr val="FF0000"/>
                </a:solidFill>
                <a:effectLst>
                  <a:outerShdw blurRad="38100" dist="38100" dir="2700000" algn="tl">
                    <a:srgbClr val="000000">
                      <a:alpha val="43137"/>
                    </a:srgbClr>
                  </a:outerShdw>
                </a:effectLst>
                <a:latin typeface="Arial Rounded MT Bold" panose="020F0704030504030204" pitchFamily="34" charset="0"/>
              </a:rPr>
              <a:t>OUT OF SERVICE</a:t>
            </a:r>
            <a:endParaRPr lang="en-US" sz="2600" dirty="0">
              <a:solidFill>
                <a:srgbClr val="FF0000"/>
              </a:solidFill>
              <a:effectLst>
                <a:outerShdw blurRad="38100" dist="38100" dir="2700000" algn="tl">
                  <a:srgbClr val="000000">
                    <a:alpha val="43137"/>
                  </a:srgbClr>
                </a:outerShdw>
              </a:effectLst>
              <a:latin typeface="Arial Rounded MT Bold" panose="020F0704030504030204" pitchFamily="34" charset="0"/>
            </a:endParaRPr>
          </a:p>
        </p:txBody>
      </p:sp>
      <p:pic>
        <p:nvPicPr>
          <p:cNvPr id="5122" name="Picture 2" descr="Under registering gas pump"/>
          <p:cNvPicPr>
            <a:picLocks noChangeAspect="1" noChangeArrowheads="1"/>
          </p:cNvPicPr>
          <p:nvPr/>
        </p:nvPicPr>
        <p:blipFill>
          <a:blip r:embed="rId3" cstate="print"/>
          <a:srcRect/>
          <a:stretch>
            <a:fillRect/>
          </a:stretch>
        </p:blipFill>
        <p:spPr bwMode="auto">
          <a:xfrm>
            <a:off x="286054" y="195705"/>
            <a:ext cx="4190999" cy="1767636"/>
          </a:xfrm>
          <a:prstGeom prst="rect">
            <a:avLst/>
          </a:prstGeom>
          <a:noFill/>
          <a:effectLst>
            <a:softEdge rad="50800"/>
          </a:effectLst>
        </p:spPr>
      </p:pic>
      <p:sp>
        <p:nvSpPr>
          <p:cNvPr id="9" name="TextBox 8"/>
          <p:cNvSpPr txBox="1"/>
          <p:nvPr/>
        </p:nvSpPr>
        <p:spPr>
          <a:xfrm>
            <a:off x="498394" y="93117"/>
            <a:ext cx="3766317" cy="461665"/>
          </a:xfrm>
          <a:prstGeom prst="rect">
            <a:avLst/>
          </a:prstGeom>
          <a:noFill/>
        </p:spPr>
        <p:txBody>
          <a:bodyPr wrap="square" rtlCol="0">
            <a:spAutoFit/>
          </a:bodyPr>
          <a:lstStyle/>
          <a:p>
            <a:r>
              <a:rPr lang="en-US" sz="2400" dirty="0">
                <a:effectLst>
                  <a:outerShdw blurRad="38100" dist="38100" dir="2700000" algn="tl">
                    <a:srgbClr val="000000">
                      <a:alpha val="43137"/>
                    </a:srgbClr>
                  </a:outerShdw>
                </a:effectLst>
                <a:latin typeface="Arial Rounded MT Bold" panose="020F0704030504030204" pitchFamily="34" charset="0"/>
              </a:rPr>
              <a:t>Error = 0   Fuel =</a:t>
            </a:r>
            <a:r>
              <a:rPr lang="en-US" sz="2000" dirty="0">
                <a:effectLst>
                  <a:outerShdw blurRad="38100" dist="38100" dir="2700000" algn="tl">
                    <a:srgbClr val="000000">
                      <a:alpha val="43137"/>
                    </a:srgbClr>
                  </a:outerShdw>
                </a:effectLst>
                <a:latin typeface="Arial Rounded MT Bold" panose="020F0704030504030204" pitchFamily="34" charset="0"/>
              </a:rPr>
              <a:t> </a:t>
            </a:r>
            <a:r>
              <a:rPr lang="en-US" sz="2400" dirty="0">
                <a:effectLst>
                  <a:outerShdw blurRad="38100" dist="38100" dir="2700000" algn="tl">
                    <a:srgbClr val="000000">
                      <a:alpha val="43137"/>
                    </a:srgbClr>
                  </a:outerShdw>
                </a:effectLst>
                <a:latin typeface="Arial Rounded MT Bold" panose="020F0704030504030204" pitchFamily="34" charset="0"/>
              </a:rPr>
              <a:t>5 </a:t>
            </a:r>
            <a:r>
              <a:rPr lang="en-US" dirty="0">
                <a:effectLst>
                  <a:outerShdw blurRad="38100" dist="38100" dir="2700000" algn="tl">
                    <a:srgbClr val="000000">
                      <a:alpha val="43137"/>
                    </a:srgbClr>
                  </a:outerShdw>
                </a:effectLst>
                <a:latin typeface="Arial Rounded MT Bold" panose="020F0704030504030204" pitchFamily="34" charset="0"/>
              </a:rPr>
              <a:t>gallons</a:t>
            </a:r>
            <a:r>
              <a:rPr lang="en-US" sz="2000" dirty="0">
                <a:effectLst>
                  <a:outerShdw blurRad="38100" dist="38100" dir="2700000" algn="tl">
                    <a:srgbClr val="000000">
                      <a:alpha val="43137"/>
                    </a:srgbClr>
                  </a:outerShdw>
                </a:effectLst>
                <a:latin typeface="Arial Rounded MT Bold" panose="020F0704030504030204" pitchFamily="34" charset="0"/>
              </a:rPr>
              <a:t> </a:t>
            </a:r>
          </a:p>
        </p:txBody>
      </p:sp>
      <p:sp>
        <p:nvSpPr>
          <p:cNvPr id="15" name="TextBox 14"/>
          <p:cNvSpPr txBox="1"/>
          <p:nvPr/>
        </p:nvSpPr>
        <p:spPr>
          <a:xfrm rot="18548081">
            <a:off x="4304964" y="795803"/>
            <a:ext cx="2787967" cy="430887"/>
          </a:xfrm>
          <a:prstGeom prst="rect">
            <a:avLst/>
          </a:prstGeom>
          <a:noFill/>
        </p:spPr>
        <p:txBody>
          <a:bodyPr wrap="square" rtlCol="0">
            <a:spAutoFit/>
          </a:bodyPr>
          <a:lstStyle/>
          <a:p>
            <a:r>
              <a:rPr lang="en-US" sz="2200" b="1" i="1" dirty="0">
                <a:effectLst>
                  <a:outerShdw blurRad="38100" dist="38100" dir="2700000" algn="tl">
                    <a:srgbClr val="000000">
                      <a:alpha val="43137"/>
                    </a:srgbClr>
                  </a:outerShdw>
                </a:effectLst>
                <a:latin typeface="Arial Rounded MT Bold" panose="020F0704030504030204" pitchFamily="34" charset="0"/>
              </a:rPr>
              <a:t>Under- </a:t>
            </a:r>
            <a:r>
              <a:rPr lang="en-US" sz="2200" dirty="0">
                <a:effectLst>
                  <a:outerShdw blurRad="38100" dist="38100" dir="2700000" algn="tl">
                    <a:srgbClr val="000000">
                      <a:alpha val="43137"/>
                    </a:srgbClr>
                  </a:outerShdw>
                </a:effectLst>
                <a:latin typeface="Arial Rounded MT Bold" panose="020F0704030504030204" pitchFamily="34" charset="0"/>
              </a:rPr>
              <a:t>registering</a:t>
            </a:r>
          </a:p>
        </p:txBody>
      </p:sp>
      <p:pic>
        <p:nvPicPr>
          <p:cNvPr id="5124" name="Picture 4" descr="Over-registering gas pump"/>
          <p:cNvPicPr>
            <a:picLocks noChangeAspect="1" noChangeArrowheads="1"/>
          </p:cNvPicPr>
          <p:nvPr/>
        </p:nvPicPr>
        <p:blipFill>
          <a:blip r:embed="rId4" cstate="print"/>
          <a:srcRect/>
          <a:stretch>
            <a:fillRect/>
          </a:stretch>
        </p:blipFill>
        <p:spPr bwMode="auto">
          <a:xfrm>
            <a:off x="286054" y="3995056"/>
            <a:ext cx="4191000" cy="2308162"/>
          </a:xfrm>
          <a:prstGeom prst="rect">
            <a:avLst/>
          </a:prstGeom>
          <a:noFill/>
          <a:effectLst>
            <a:softEdge rad="50800"/>
          </a:effectLst>
        </p:spPr>
      </p:pic>
      <p:sp>
        <p:nvSpPr>
          <p:cNvPr id="18" name="TextBox 17">
            <a:extLst>
              <a:ext uri="{FF2B5EF4-FFF2-40B4-BE49-F238E27FC236}">
                <a16:creationId xmlns:a16="http://schemas.microsoft.com/office/drawing/2014/main" id="{DE02D5FB-C69D-45CE-8171-3F83248855AC}"/>
              </a:ext>
            </a:extLst>
          </p:cNvPr>
          <p:cNvSpPr txBox="1"/>
          <p:nvPr/>
        </p:nvSpPr>
        <p:spPr>
          <a:xfrm>
            <a:off x="667768" y="3600964"/>
            <a:ext cx="3766317" cy="461665"/>
          </a:xfrm>
          <a:prstGeom prst="rect">
            <a:avLst/>
          </a:prstGeom>
          <a:noFill/>
        </p:spPr>
        <p:txBody>
          <a:bodyPr wrap="square" rtlCol="0">
            <a:spAutoFit/>
          </a:bodyPr>
          <a:lstStyle/>
          <a:p>
            <a:r>
              <a:rPr lang="en-US" sz="2400" dirty="0">
                <a:effectLst>
                  <a:outerShdw blurRad="38100" dist="38100" dir="2700000" algn="tl">
                    <a:srgbClr val="000000">
                      <a:alpha val="43137"/>
                    </a:srgbClr>
                  </a:outerShdw>
                </a:effectLst>
                <a:latin typeface="Arial Rounded MT Bold" panose="020F0704030504030204" pitchFamily="34" charset="0"/>
              </a:rPr>
              <a:t>Error = 0   Fuel =</a:t>
            </a:r>
            <a:r>
              <a:rPr lang="en-US" sz="2000" dirty="0">
                <a:effectLst>
                  <a:outerShdw blurRad="38100" dist="38100" dir="2700000" algn="tl">
                    <a:srgbClr val="000000">
                      <a:alpha val="43137"/>
                    </a:srgbClr>
                  </a:outerShdw>
                </a:effectLst>
                <a:latin typeface="Arial Rounded MT Bold" panose="020F0704030504030204" pitchFamily="34" charset="0"/>
              </a:rPr>
              <a:t> </a:t>
            </a:r>
            <a:r>
              <a:rPr lang="en-US" sz="2400" dirty="0">
                <a:effectLst>
                  <a:outerShdw blurRad="38100" dist="38100" dir="2700000" algn="tl">
                    <a:srgbClr val="000000">
                      <a:alpha val="43137"/>
                    </a:srgbClr>
                  </a:outerShdw>
                </a:effectLst>
                <a:latin typeface="Arial Rounded MT Bold" panose="020F0704030504030204" pitchFamily="34" charset="0"/>
              </a:rPr>
              <a:t>5 </a:t>
            </a:r>
            <a:r>
              <a:rPr lang="en-US" dirty="0">
                <a:effectLst>
                  <a:outerShdw blurRad="38100" dist="38100" dir="2700000" algn="tl">
                    <a:srgbClr val="000000">
                      <a:alpha val="43137"/>
                    </a:srgbClr>
                  </a:outerShdw>
                </a:effectLst>
                <a:latin typeface="Arial Rounded MT Bold" panose="020F0704030504030204" pitchFamily="34" charset="0"/>
              </a:rPr>
              <a:t>gallons</a:t>
            </a:r>
            <a:r>
              <a:rPr lang="en-US" sz="2000" dirty="0">
                <a:effectLst>
                  <a:outerShdw blurRad="38100" dist="38100" dir="2700000" algn="tl">
                    <a:srgbClr val="000000">
                      <a:alpha val="43137"/>
                    </a:srgbClr>
                  </a:outerShdw>
                </a:effectLst>
                <a:latin typeface="Arial Rounded MT Bold" panose="020F0704030504030204" pitchFamily="34" charset="0"/>
              </a:rPr>
              <a:t> </a:t>
            </a:r>
          </a:p>
        </p:txBody>
      </p:sp>
      <p:pic>
        <p:nvPicPr>
          <p:cNvPr id="5123" name="Picture 3" descr="Gas pump calibration device"/>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001577" y="925676"/>
            <a:ext cx="2866161" cy="5410199"/>
          </a:xfrm>
          <a:prstGeom prst="rect">
            <a:avLst/>
          </a:prstGeom>
          <a:noFill/>
          <a:effectLst>
            <a:softEdge rad="63500"/>
          </a:effectLst>
        </p:spPr>
      </p:pic>
      <p:sp>
        <p:nvSpPr>
          <p:cNvPr id="16" name="TextBox 15"/>
          <p:cNvSpPr txBox="1"/>
          <p:nvPr/>
        </p:nvSpPr>
        <p:spPr>
          <a:xfrm rot="2733448">
            <a:off x="3907645" y="4914449"/>
            <a:ext cx="2720040" cy="461665"/>
          </a:xfrm>
          <a:prstGeom prst="rect">
            <a:avLst/>
          </a:prstGeom>
          <a:noFill/>
        </p:spPr>
        <p:txBody>
          <a:bodyPr wrap="none" rtlCol="0">
            <a:spAutoFit/>
          </a:bodyPr>
          <a:lstStyle/>
          <a:p>
            <a:r>
              <a:rPr lang="en-US" sz="2400" b="1" i="1" dirty="0">
                <a:effectLst>
                  <a:outerShdw blurRad="38100" dist="38100" dir="2700000" algn="tl">
                    <a:srgbClr val="000000">
                      <a:alpha val="43137"/>
                    </a:srgbClr>
                  </a:outerShdw>
                </a:effectLst>
                <a:latin typeface="Arial Rounded MT Bold" panose="020F0704030504030204" pitchFamily="34" charset="0"/>
              </a:rPr>
              <a:t>Over- </a:t>
            </a:r>
            <a:r>
              <a:rPr lang="en-US" sz="2400" dirty="0">
                <a:effectLst>
                  <a:outerShdw blurRad="38100" dist="38100" dir="2700000" algn="tl">
                    <a:srgbClr val="000000">
                      <a:alpha val="43137"/>
                    </a:srgbClr>
                  </a:outerShdw>
                </a:effectLst>
                <a:latin typeface="Arial Rounded MT Bold" panose="020F0704030504030204" pitchFamily="34" charset="0"/>
              </a:rPr>
              <a:t>registering</a:t>
            </a:r>
            <a:endParaRPr lang="en-US" sz="2800" dirty="0">
              <a:effectLst>
                <a:outerShdw blurRad="38100" dist="38100" dir="2700000" algn="tl">
                  <a:srgbClr val="000000">
                    <a:alpha val="43137"/>
                  </a:srgbClr>
                </a:outerShdw>
              </a:effectLst>
              <a:latin typeface="Arial Rounded MT Bold" panose="020F0704030504030204" pitchFamily="34" charset="0"/>
            </a:endParaRPr>
          </a:p>
        </p:txBody>
      </p:sp>
      <p:cxnSp>
        <p:nvCxnSpPr>
          <p:cNvPr id="11" name="Straight Arrow Connector 10">
            <a:extLst>
              <a:ext uri="{C183D7F6-B498-43B3-948B-1728B52AA6E4}">
                <adec:decorative xmlns:adec="http://schemas.microsoft.com/office/drawing/2017/decorative" val="1"/>
              </a:ext>
            </a:extLst>
          </p:cNvPr>
          <p:cNvCxnSpPr>
            <a:cxnSpLocks/>
          </p:cNvCxnSpPr>
          <p:nvPr/>
        </p:nvCxnSpPr>
        <p:spPr>
          <a:xfrm>
            <a:off x="3886200" y="1604271"/>
            <a:ext cx="2498546" cy="1422701"/>
          </a:xfrm>
          <a:prstGeom prst="straightConnector1">
            <a:avLst/>
          </a:prstGeom>
          <a:ln w="762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C183D7F6-B498-43B3-948B-1728B52AA6E4}">
                <adec:decorative xmlns:adec="http://schemas.microsoft.com/office/drawing/2017/decorative" val="1"/>
              </a:ext>
            </a:extLst>
          </p:cNvPr>
          <p:cNvCxnSpPr>
            <a:cxnSpLocks/>
            <a:stCxn id="5123" idx="1"/>
          </p:cNvCxnSpPr>
          <p:nvPr/>
        </p:nvCxnSpPr>
        <p:spPr>
          <a:xfrm flipH="1">
            <a:off x="3533929" y="3630776"/>
            <a:ext cx="2467648" cy="1754130"/>
          </a:xfrm>
          <a:prstGeom prst="straightConnector1">
            <a:avLst/>
          </a:prstGeom>
          <a:ln w="762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4" name="Left-Up Arrow 13">
            <a:extLst>
              <a:ext uri="{C183D7F6-B498-43B3-948B-1728B52AA6E4}">
                <adec:decorative xmlns:adec="http://schemas.microsoft.com/office/drawing/2017/decorative" val="1"/>
              </a:ext>
            </a:extLst>
          </p:cNvPr>
          <p:cNvSpPr/>
          <p:nvPr/>
        </p:nvSpPr>
        <p:spPr>
          <a:xfrm>
            <a:off x="7909270" y="883819"/>
            <a:ext cx="1060558" cy="1546861"/>
          </a:xfrm>
          <a:prstGeom prst="leftUpArrow">
            <a:avLst>
              <a:gd name="adj1" fmla="val 10714"/>
              <a:gd name="adj2" fmla="val 25000"/>
              <a:gd name="adj3" fmla="val 250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a:extLst>
              <a:ext uri="{FF2B5EF4-FFF2-40B4-BE49-F238E27FC236}">
                <a16:creationId xmlns:a16="http://schemas.microsoft.com/office/drawing/2014/main" id="{D88C85DE-585E-4EA6-A897-ED600588BB8C}"/>
              </a:ext>
              <a:ext uri="{C183D7F6-B498-43B3-948B-1728B52AA6E4}">
                <adec:decorative xmlns:adec="http://schemas.microsoft.com/office/drawing/2017/decorative" val="1"/>
              </a:ext>
            </a:extLst>
          </p:cNvPr>
          <p:cNvPicPr>
            <a:picLocks noChangeAspect="1" noChangeArrowheads="1"/>
          </p:cNvPicPr>
          <p:nvPr/>
        </p:nvPicPr>
        <p:blipFill>
          <a:blip r:embed="rId6" cstate="print"/>
          <a:srcRect/>
          <a:stretch>
            <a:fillRect/>
          </a:stretch>
        </p:blipFill>
        <p:spPr bwMode="auto">
          <a:xfrm>
            <a:off x="8512203" y="5647893"/>
            <a:ext cx="655325" cy="655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123"/>
                                        </p:tgtEl>
                                        <p:attrNameLst>
                                          <p:attrName>style.visibility</p:attrName>
                                        </p:attrNameLst>
                                      </p:cBhvr>
                                      <p:to>
                                        <p:strVal val="visible"/>
                                      </p:to>
                                    </p:set>
                                    <p:anim calcmode="lin" valueType="num">
                                      <p:cBhvr additive="base">
                                        <p:cTn id="7" dur="500" fill="hold"/>
                                        <p:tgtEl>
                                          <p:spTgt spid="5123"/>
                                        </p:tgtEl>
                                        <p:attrNameLst>
                                          <p:attrName>ppt_x</p:attrName>
                                        </p:attrNameLst>
                                      </p:cBhvr>
                                      <p:tavLst>
                                        <p:tav tm="0">
                                          <p:val>
                                            <p:strVal val="0-#ppt_w/2"/>
                                          </p:val>
                                        </p:tav>
                                        <p:tav tm="100000">
                                          <p:val>
                                            <p:strVal val="#ppt_x"/>
                                          </p:val>
                                        </p:tav>
                                      </p:tavLst>
                                    </p:anim>
                                    <p:anim calcmode="lin" valueType="num">
                                      <p:cBhvr additive="base">
                                        <p:cTn id="8" dur="500" fill="hold"/>
                                        <p:tgtEl>
                                          <p:spTgt spid="5123"/>
                                        </p:tgtEl>
                                        <p:attrNameLst>
                                          <p:attrName>ppt_y</p:attrName>
                                        </p:attrNameLst>
                                      </p:cBhvr>
                                      <p:tavLst>
                                        <p:tav tm="0">
                                          <p:val>
                                            <p:strVal val="#ppt_y"/>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5122"/>
                                        </p:tgtEl>
                                        <p:attrNameLst>
                                          <p:attrName>style.visibility</p:attrName>
                                        </p:attrNameLst>
                                      </p:cBhvr>
                                      <p:to>
                                        <p:strVal val="visible"/>
                                      </p:to>
                                    </p:set>
                                    <p:anim calcmode="lin" valueType="num">
                                      <p:cBhvr additive="base">
                                        <p:cTn id="11" dur="500" fill="hold"/>
                                        <p:tgtEl>
                                          <p:spTgt spid="5122"/>
                                        </p:tgtEl>
                                        <p:attrNameLst>
                                          <p:attrName>ppt_x</p:attrName>
                                        </p:attrNameLst>
                                      </p:cBhvr>
                                      <p:tavLst>
                                        <p:tav tm="0">
                                          <p:val>
                                            <p:strVal val="1+#ppt_w/2"/>
                                          </p:val>
                                        </p:tav>
                                        <p:tav tm="100000">
                                          <p:val>
                                            <p:strVal val="#ppt_x"/>
                                          </p:val>
                                        </p:tav>
                                      </p:tavLst>
                                    </p:anim>
                                    <p:anim calcmode="lin" valueType="num">
                                      <p:cBhvr additive="base">
                                        <p:cTn id="12" dur="500" fill="hold"/>
                                        <p:tgtEl>
                                          <p:spTgt spid="5122"/>
                                        </p:tgtEl>
                                        <p:attrNameLst>
                                          <p:attrName>ppt_y</p:attrName>
                                        </p:attrNameLst>
                                      </p:cBhvr>
                                      <p:tavLst>
                                        <p:tav tm="0">
                                          <p:val>
                                            <p:strVal val="1+#ppt_h/2"/>
                                          </p:val>
                                        </p:tav>
                                        <p:tav tm="100000">
                                          <p:val>
                                            <p:strVal val="#ppt_y"/>
                                          </p:val>
                                        </p:tav>
                                      </p:tavLst>
                                    </p:anim>
                                  </p:childTnLst>
                                </p:cTn>
                              </p:par>
                              <p:par>
                                <p:cTn id="13" presetID="2" presetClass="entr" presetSubtype="3" fill="hold" nodeType="withEffect">
                                  <p:stCondLst>
                                    <p:cond delay="0"/>
                                  </p:stCondLst>
                                  <p:childTnLst>
                                    <p:set>
                                      <p:cBhvr>
                                        <p:cTn id="14" dur="1" fill="hold">
                                          <p:stCondLst>
                                            <p:cond delay="0"/>
                                          </p:stCondLst>
                                        </p:cTn>
                                        <p:tgtEl>
                                          <p:spTgt spid="5124"/>
                                        </p:tgtEl>
                                        <p:attrNameLst>
                                          <p:attrName>style.visibility</p:attrName>
                                        </p:attrNameLst>
                                      </p:cBhvr>
                                      <p:to>
                                        <p:strVal val="visible"/>
                                      </p:to>
                                    </p:set>
                                    <p:anim calcmode="lin" valueType="num">
                                      <p:cBhvr additive="base">
                                        <p:cTn id="15" dur="500" fill="hold"/>
                                        <p:tgtEl>
                                          <p:spTgt spid="5124"/>
                                        </p:tgtEl>
                                        <p:attrNameLst>
                                          <p:attrName>ppt_x</p:attrName>
                                        </p:attrNameLst>
                                      </p:cBhvr>
                                      <p:tavLst>
                                        <p:tav tm="0">
                                          <p:val>
                                            <p:strVal val="1+#ppt_w/2"/>
                                          </p:val>
                                        </p:tav>
                                        <p:tav tm="100000">
                                          <p:val>
                                            <p:strVal val="#ppt_x"/>
                                          </p:val>
                                        </p:tav>
                                      </p:tavLst>
                                    </p:anim>
                                    <p:anim calcmode="lin" valueType="num">
                                      <p:cBhvr additive="base">
                                        <p:cTn id="16" dur="500" fill="hold"/>
                                        <p:tgtEl>
                                          <p:spTgt spid="5124"/>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par>
                          <p:cTn id="23" fill="hold">
                            <p:stCondLst>
                              <p:cond delay="500"/>
                            </p:stCondLst>
                            <p:childTnLst>
                              <p:par>
                                <p:cTn id="24" presetID="22" presetClass="entr" presetSubtype="4"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down)">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9"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0-#ppt_w/2"/>
                                          </p:val>
                                        </p:tav>
                                        <p:tav tm="100000">
                                          <p:val>
                                            <p:strVal val="#ppt_x"/>
                                          </p:val>
                                        </p:tav>
                                      </p:tavLst>
                                    </p:anim>
                                    <p:anim calcmode="lin" valueType="num">
                                      <p:cBhvr additive="base">
                                        <p:cTn id="32" dur="500" fill="hold"/>
                                        <p:tgtEl>
                                          <p:spTgt spid="15"/>
                                        </p:tgtEl>
                                        <p:attrNameLst>
                                          <p:attrName>ppt_y</p:attrName>
                                        </p:attrNameLst>
                                      </p:cBhvr>
                                      <p:tavLst>
                                        <p:tav tm="0">
                                          <p:val>
                                            <p:strVal val="0-#ppt_h/2"/>
                                          </p:val>
                                        </p:tav>
                                        <p:tav tm="100000">
                                          <p:val>
                                            <p:strVal val="#ppt_y"/>
                                          </p:val>
                                        </p:tav>
                                      </p:tavLst>
                                    </p:anim>
                                  </p:childTnLst>
                                </p:cTn>
                              </p:par>
                              <p:par>
                                <p:cTn id="33" presetID="2" presetClass="entr" presetSubtype="9"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0-#ppt_w/2"/>
                                          </p:val>
                                        </p:tav>
                                        <p:tav tm="100000">
                                          <p:val>
                                            <p:strVal val="#ppt_x"/>
                                          </p:val>
                                        </p:tav>
                                      </p:tavLst>
                                    </p:anim>
                                    <p:anim calcmode="lin" valueType="num">
                                      <p:cBhvr additive="base">
                                        <p:cTn id="36"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3"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1+#ppt_w/2"/>
                                          </p:val>
                                        </p:tav>
                                        <p:tav tm="100000">
                                          <p:val>
                                            <p:strVal val="#ppt_x"/>
                                          </p:val>
                                        </p:tav>
                                      </p:tavLst>
                                    </p:anim>
                                    <p:anim calcmode="lin" valueType="num">
                                      <p:cBhvr additive="base">
                                        <p:cTn id="42" dur="500" fill="hold"/>
                                        <p:tgtEl>
                                          <p:spTgt spid="13"/>
                                        </p:tgtEl>
                                        <p:attrNameLst>
                                          <p:attrName>ppt_y</p:attrName>
                                        </p:attrNameLst>
                                      </p:cBhvr>
                                      <p:tavLst>
                                        <p:tav tm="0">
                                          <p:val>
                                            <p:strVal val="0-#ppt_h/2"/>
                                          </p:val>
                                        </p:tav>
                                        <p:tav tm="100000">
                                          <p:val>
                                            <p:strVal val="#ppt_y"/>
                                          </p:val>
                                        </p:tav>
                                      </p:tavLst>
                                    </p:anim>
                                  </p:childTnLst>
                                </p:cTn>
                              </p:par>
                              <p:par>
                                <p:cTn id="43" presetID="2" presetClass="entr" presetSubtype="3"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1+#ppt_w/2"/>
                                          </p:val>
                                        </p:tav>
                                        <p:tav tm="100000">
                                          <p:val>
                                            <p:strVal val="#ppt_x"/>
                                          </p:val>
                                        </p:tav>
                                      </p:tavLst>
                                    </p:anim>
                                    <p:anim calcmode="lin" valueType="num">
                                      <p:cBhvr additive="base">
                                        <p:cTn id="46"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50" presetClass="entr" presetSubtype="0" decel="10000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p:cTn id="51" dur="1000" fill="hold"/>
                                        <p:tgtEl>
                                          <p:spTgt spid="17"/>
                                        </p:tgtEl>
                                        <p:attrNameLst>
                                          <p:attrName>ppt_w</p:attrName>
                                        </p:attrNameLst>
                                      </p:cBhvr>
                                      <p:tavLst>
                                        <p:tav tm="0">
                                          <p:val>
                                            <p:strVal val="#ppt_w+.3"/>
                                          </p:val>
                                        </p:tav>
                                        <p:tav tm="100000">
                                          <p:val>
                                            <p:strVal val="#ppt_w"/>
                                          </p:val>
                                        </p:tav>
                                      </p:tavLst>
                                    </p:anim>
                                    <p:anim calcmode="lin" valueType="num">
                                      <p:cBhvr>
                                        <p:cTn id="52" dur="1000" fill="hold"/>
                                        <p:tgtEl>
                                          <p:spTgt spid="17"/>
                                        </p:tgtEl>
                                        <p:attrNameLst>
                                          <p:attrName>ppt_h</p:attrName>
                                        </p:attrNameLst>
                                      </p:cBhvr>
                                      <p:tavLst>
                                        <p:tav tm="0">
                                          <p:val>
                                            <p:strVal val="#ppt_h"/>
                                          </p:val>
                                        </p:tav>
                                        <p:tav tm="100000">
                                          <p:val>
                                            <p:strVal val="#ppt_h"/>
                                          </p:val>
                                        </p:tav>
                                      </p:tavLst>
                                    </p:anim>
                                    <p:animEffect transition="in" filter="fade">
                                      <p:cBhvr>
                                        <p:cTn id="53" dur="1000"/>
                                        <p:tgtEl>
                                          <p:spTgt spid="17"/>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8" fill="hold" grpId="0" nodeType="clickEffect">
                                  <p:stCondLst>
                                    <p:cond delay="0"/>
                                  </p:stCondLst>
                                  <p:childTnLst>
                                    <p:set>
                                      <p:cBhvr>
                                        <p:cTn id="57" dur="1" fill="hold">
                                          <p:stCondLst>
                                            <p:cond delay="0"/>
                                          </p:stCondLst>
                                        </p:cTn>
                                        <p:tgtEl>
                                          <p:spTgt spid="18"/>
                                        </p:tgtEl>
                                        <p:attrNameLst>
                                          <p:attrName>style.visibility</p:attrName>
                                        </p:attrNameLst>
                                      </p:cBhvr>
                                      <p:to>
                                        <p:strVal val="visible"/>
                                      </p:to>
                                    </p:set>
                                    <p:anim calcmode="lin" valueType="num">
                                      <p:cBhvr additive="base">
                                        <p:cTn id="58" dur="500" fill="hold"/>
                                        <p:tgtEl>
                                          <p:spTgt spid="18"/>
                                        </p:tgtEl>
                                        <p:attrNameLst>
                                          <p:attrName>ppt_x</p:attrName>
                                        </p:attrNameLst>
                                      </p:cBhvr>
                                      <p:tavLst>
                                        <p:tav tm="0">
                                          <p:val>
                                            <p:strVal val="0-#ppt_w/2"/>
                                          </p:val>
                                        </p:tav>
                                        <p:tav tm="100000">
                                          <p:val>
                                            <p:strVal val="#ppt_x"/>
                                          </p:val>
                                        </p:tav>
                                      </p:tavLst>
                                    </p:anim>
                                    <p:anim calcmode="lin" valueType="num">
                                      <p:cBhvr additive="base">
                                        <p:cTn id="59"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15" grpId="0"/>
      <p:bldP spid="18" grpId="0"/>
      <p:bldP spid="16" grpId="0"/>
      <p:bldP spid="1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821CA-DFB5-C5F1-D32E-6C595FAB6B31}"/>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b="1" dirty="0">
                <a:solidFill>
                  <a:srgbClr val="7030A0"/>
                </a:solidFill>
                <a:effectLst>
                  <a:outerShdw blurRad="38100" dist="38100" dir="2700000" algn="tl">
                    <a:srgbClr val="000000">
                      <a:alpha val="43137"/>
                    </a:srgbClr>
                  </a:outerShdw>
                </a:effectLst>
                <a:latin typeface="Arial Rounded MT Bold" panose="020F0704030504030204" pitchFamily="34" charset="0"/>
              </a:rPr>
              <a:t>CALIBRATION RESPONSIBILITIES</a:t>
            </a:r>
            <a:endParaRPr lang="en-US" dirty="0"/>
          </a:p>
        </p:txBody>
      </p:sp>
      <p:sp>
        <p:nvSpPr>
          <p:cNvPr id="3" name="Content Placeholder 2"/>
          <p:cNvSpPr>
            <a:spLocks noGrp="1"/>
          </p:cNvSpPr>
          <p:nvPr>
            <p:ph idx="1"/>
          </p:nvPr>
        </p:nvSpPr>
        <p:spPr>
          <a:xfrm>
            <a:off x="312609" y="4419600"/>
            <a:ext cx="4963437" cy="1447799"/>
          </a:xfrm>
        </p:spPr>
        <p:txBody>
          <a:bodyPr>
            <a:noAutofit/>
          </a:bodyPr>
          <a:lstStyle/>
          <a:p>
            <a:pPr algn="ctr">
              <a:spcBef>
                <a:spcPts val="0"/>
              </a:spcBef>
              <a:buNone/>
            </a:pPr>
            <a:r>
              <a:rPr lang="en-US" sz="2800" dirty="0">
                <a:effectLst>
                  <a:outerShdw blurRad="38100" dist="38100" dir="2700000" algn="tl">
                    <a:srgbClr val="000000">
                      <a:alpha val="43137"/>
                    </a:srgbClr>
                  </a:outerShdw>
                </a:effectLst>
                <a:latin typeface="Arial Rounded MT Bold" panose="020F0704030504030204" pitchFamily="34" charset="0"/>
              </a:rPr>
              <a:t>Devices</a:t>
            </a:r>
            <a:r>
              <a:rPr lang="en-US" sz="2800" b="1" i="1" dirty="0">
                <a:effectLst>
                  <a:outerShdw blurRad="38100" dist="38100" dir="2700000" algn="tl">
                    <a:srgbClr val="000000">
                      <a:alpha val="43137"/>
                    </a:srgbClr>
                  </a:outerShdw>
                </a:effectLst>
                <a:latin typeface="Arial Rounded MT Bold" panose="020F0704030504030204" pitchFamily="34" charset="0"/>
              </a:rPr>
              <a:t> under-  </a:t>
            </a:r>
            <a:r>
              <a:rPr lang="en-US" sz="2800" dirty="0">
                <a:effectLst>
                  <a:outerShdw blurRad="38100" dist="38100" dir="2700000" algn="tl">
                    <a:srgbClr val="000000">
                      <a:alpha val="43137"/>
                    </a:srgbClr>
                  </a:outerShdw>
                </a:effectLst>
                <a:latin typeface="Arial Rounded MT Bold" panose="020F0704030504030204" pitchFamily="34" charset="0"/>
              </a:rPr>
              <a:t>registering</a:t>
            </a:r>
          </a:p>
          <a:p>
            <a:pPr algn="ctr">
              <a:spcBef>
                <a:spcPts val="0"/>
              </a:spcBef>
              <a:buNone/>
            </a:pPr>
            <a:r>
              <a:rPr lang="en-US" sz="2800" dirty="0">
                <a:effectLst>
                  <a:outerShdw blurRad="38100" dist="38100" dir="2700000" algn="tl">
                    <a:srgbClr val="000000">
                      <a:alpha val="43137"/>
                    </a:srgbClr>
                  </a:outerShdw>
                </a:effectLst>
                <a:latin typeface="Arial Rounded MT Bold" panose="020F0704030504030204" pitchFamily="34" charset="0"/>
              </a:rPr>
              <a:t>beyond tolerance must</a:t>
            </a:r>
          </a:p>
          <a:p>
            <a:pPr algn="ctr">
              <a:spcBef>
                <a:spcPts val="0"/>
              </a:spcBef>
              <a:buNone/>
            </a:pPr>
            <a:r>
              <a:rPr lang="en-US" sz="2800" dirty="0">
                <a:effectLst>
                  <a:outerShdw blurRad="38100" dist="38100" dir="2700000" algn="tl">
                    <a:srgbClr val="000000">
                      <a:alpha val="43137"/>
                    </a:srgbClr>
                  </a:outerShdw>
                </a:effectLst>
                <a:latin typeface="Arial Rounded MT Bold" panose="020F0704030504030204" pitchFamily="34" charset="0"/>
              </a:rPr>
              <a:t>be recalibrated.</a:t>
            </a:r>
          </a:p>
        </p:txBody>
      </p:sp>
      <p:pic>
        <p:nvPicPr>
          <p:cNvPr id="7" name="Picture 2" descr="Under-registering device"/>
          <p:cNvPicPr>
            <a:picLocks noChangeAspect="1" noChangeArrowheads="1"/>
          </p:cNvPicPr>
          <p:nvPr/>
        </p:nvPicPr>
        <p:blipFill>
          <a:blip r:embed="rId4" cstate="print"/>
          <a:srcRect/>
          <a:stretch>
            <a:fillRect/>
          </a:stretch>
        </p:blipFill>
        <p:spPr bwMode="auto">
          <a:xfrm>
            <a:off x="178456" y="1153886"/>
            <a:ext cx="5231744" cy="2981325"/>
          </a:xfrm>
          <a:prstGeom prst="rect">
            <a:avLst/>
          </a:prstGeom>
          <a:noFill/>
          <a:effectLst>
            <a:softEdge rad="88900"/>
          </a:effectLst>
        </p:spPr>
      </p:pic>
      <p:pic>
        <p:nvPicPr>
          <p:cNvPr id="9" name="Picture 4" descr="Over-registering gas pump"/>
          <p:cNvPicPr>
            <a:picLocks noChangeAspect="1" noChangeArrowheads="1"/>
          </p:cNvPicPr>
          <p:nvPr/>
        </p:nvPicPr>
        <p:blipFill>
          <a:blip r:embed="rId5" cstate="print"/>
          <a:srcRect/>
          <a:stretch>
            <a:fillRect/>
          </a:stretch>
        </p:blipFill>
        <p:spPr bwMode="auto">
          <a:xfrm>
            <a:off x="202991" y="1239018"/>
            <a:ext cx="5283409" cy="2909799"/>
          </a:xfrm>
          <a:prstGeom prst="rect">
            <a:avLst/>
          </a:prstGeom>
          <a:noFill/>
          <a:effectLst>
            <a:softEdge rad="101600"/>
          </a:effectLst>
        </p:spPr>
      </p:pic>
      <p:sp>
        <p:nvSpPr>
          <p:cNvPr id="8" name="Content Placeholder 2"/>
          <p:cNvSpPr txBox="1">
            <a:spLocks/>
          </p:cNvSpPr>
          <p:nvPr/>
        </p:nvSpPr>
        <p:spPr>
          <a:xfrm>
            <a:off x="519212" y="4419600"/>
            <a:ext cx="4550229" cy="1904999"/>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Aft>
                <a:spcPts val="0"/>
              </a:spcAft>
              <a:buClrTx/>
              <a:buSzTx/>
              <a:buFont typeface="Arial" pitchFamily="34" charset="0"/>
              <a:buNone/>
              <a:tabLst/>
              <a:defRPr/>
            </a:pPr>
            <a:r>
              <a:rPr kumimoji="0" lang="en-US" sz="2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rial Rounded MT Bold" panose="020F0704030504030204" pitchFamily="34" charset="0"/>
              </a:rPr>
              <a:t>Devices</a:t>
            </a:r>
            <a:r>
              <a:rPr kumimoji="0" lang="en-US" sz="2800" b="1" i="1"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rial Rounded MT Bold" panose="020F0704030504030204" pitchFamily="34" charset="0"/>
              </a:rPr>
              <a:t> over- </a:t>
            </a:r>
            <a:r>
              <a:rPr kumimoji="0" lang="en-US" sz="2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rial Rounded MT Bold" panose="020F0704030504030204" pitchFamily="34" charset="0"/>
              </a:rPr>
              <a:t>registering</a:t>
            </a:r>
          </a:p>
          <a:p>
            <a:pPr marL="342900" marR="0" lvl="0" indent="-342900" algn="ctr" defTabSz="914400" rtl="0" eaLnBrk="1" fontAlgn="auto" latinLnBrk="0" hangingPunct="1">
              <a:lnSpc>
                <a:spcPct val="100000"/>
              </a:lnSpc>
              <a:spcAft>
                <a:spcPts val="0"/>
              </a:spcAft>
              <a:buClrTx/>
              <a:buSzTx/>
              <a:buFont typeface="Arial" pitchFamily="34" charset="0"/>
              <a:buNone/>
              <a:tabLst/>
              <a:defRPr/>
            </a:pPr>
            <a:r>
              <a:rPr kumimoji="0" lang="en-US" sz="2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rial Rounded MT Bold" panose="020F0704030504030204" pitchFamily="34" charset="0"/>
              </a:rPr>
              <a:t>beyond tolerance are</a:t>
            </a:r>
          </a:p>
          <a:p>
            <a:pPr marL="342900" marR="0" lvl="0" indent="-342900" algn="ctr" defTabSz="914400" rtl="0" eaLnBrk="1" fontAlgn="auto" latinLnBrk="0" hangingPunct="1">
              <a:lnSpc>
                <a:spcPct val="100000"/>
              </a:lnSpc>
              <a:spcAft>
                <a:spcPts val="0"/>
              </a:spcAft>
              <a:buClrTx/>
              <a:buSzTx/>
              <a:buFont typeface="Arial" pitchFamily="34" charset="0"/>
              <a:buNone/>
              <a:tabLst/>
              <a:defRPr/>
            </a:pPr>
            <a:r>
              <a:rPr kumimoji="0" lang="en-US" sz="2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rial Rounded MT Bold" panose="020F0704030504030204" pitchFamily="34" charset="0"/>
              </a:rPr>
              <a:t>placed out of service</a:t>
            </a:r>
          </a:p>
          <a:p>
            <a:pPr marL="342900" marR="0" lvl="0" indent="-342900" algn="ctr" defTabSz="914400" rtl="0" eaLnBrk="1" fontAlgn="auto" latinLnBrk="0" hangingPunct="1">
              <a:lnSpc>
                <a:spcPct val="100000"/>
              </a:lnSpc>
              <a:spcAft>
                <a:spcPts val="0"/>
              </a:spcAft>
              <a:buClrTx/>
              <a:buSzTx/>
              <a:buFont typeface="Arial" pitchFamily="34" charset="0"/>
              <a:buNone/>
              <a:tabLst/>
              <a:defRPr/>
            </a:pPr>
            <a:r>
              <a:rPr kumimoji="0" lang="en-US" sz="28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rial Rounded MT Bold" panose="020F0704030504030204" pitchFamily="34" charset="0"/>
              </a:rPr>
              <a:t>until corrected.</a:t>
            </a:r>
            <a:endParaRPr kumimoji="0" lang="en-US" sz="2800" b="1" i="1"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rial Rounded MT Bold" panose="020F070403050403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7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Title 1">
            <a:extLst>
              <a:ext uri="{C183D7F6-B498-43B3-948B-1728B52AA6E4}">
                <adec:decorative xmlns:adec="http://schemas.microsoft.com/office/drawing/2017/decorative" val="1"/>
              </a:ext>
            </a:extLst>
          </p:cNvPr>
          <p:cNvSpPr txBox="1">
            <a:spLocks/>
          </p:cNvSpPr>
          <p:nvPr/>
        </p:nvSpPr>
        <p:spPr>
          <a:xfrm>
            <a:off x="0" y="0"/>
            <a:ext cx="9144000" cy="990600"/>
          </a:xfrm>
          <a:prstGeom prst="rect">
            <a:avLst/>
          </a:prstGeom>
        </p:spPr>
        <p:txBody>
          <a:bodyPr vert="horz" lIns="91440" tIns="45720" rIns="91440" bIns="45720" rtlCol="0" anchor="ctr">
            <a:normAutofit/>
          </a:bodyPr>
          <a:lstStyle/>
          <a:p>
            <a:pPr lvl="0" algn="ctr">
              <a:spcBef>
                <a:spcPct val="0"/>
              </a:spcBef>
              <a:defRPr/>
            </a:pPr>
            <a:r>
              <a:rPr lang="en-US" sz="4000" b="1" dirty="0">
                <a:solidFill>
                  <a:srgbClr val="7030A0"/>
                </a:solidFill>
                <a:effectLst>
                  <a:outerShdw blurRad="38100" dist="38100" dir="2700000" algn="tl">
                    <a:srgbClr val="000000">
                      <a:alpha val="43137"/>
                    </a:srgbClr>
                  </a:outerShdw>
                </a:effectLst>
                <a:latin typeface="Arial Rounded MT Bold" panose="020F0704030504030204" pitchFamily="34" charset="0"/>
              </a:rPr>
              <a:t>CALIBRATION RESPONSIBILITIES</a:t>
            </a:r>
          </a:p>
        </p:txBody>
      </p:sp>
      <p:pic>
        <p:nvPicPr>
          <p:cNvPr id="10" name="Picture 2">
            <a:extLst>
              <a:ext uri="{FF2B5EF4-FFF2-40B4-BE49-F238E27FC236}">
                <a16:creationId xmlns:a16="http://schemas.microsoft.com/office/drawing/2014/main" id="{5351E957-F58F-40E8-B0B0-776B4ECBE558}"/>
              </a:ext>
              <a:ext uri="{C183D7F6-B498-43B3-948B-1728B52AA6E4}">
                <adec:decorative xmlns:adec="http://schemas.microsoft.com/office/drawing/2017/decorative" val="1"/>
              </a:ext>
            </a:extLst>
          </p:cNvPr>
          <p:cNvPicPr>
            <a:picLocks noChangeAspect="1" noChangeArrowheads="1"/>
          </p:cNvPicPr>
          <p:nvPr/>
        </p:nvPicPr>
        <p:blipFill>
          <a:blip r:embed="rId6" cstate="print"/>
          <a:srcRect/>
          <a:stretch>
            <a:fillRect/>
          </a:stretch>
        </p:blipFill>
        <p:spPr bwMode="auto">
          <a:xfrm>
            <a:off x="8503728" y="5669274"/>
            <a:ext cx="655325" cy="655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0" presetClass="entr" presetSubtype="0" decel="10000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000" fill="hold"/>
                                        <p:tgtEl>
                                          <p:spTgt spid="7"/>
                                        </p:tgtEl>
                                        <p:attrNameLst>
                                          <p:attrName>ppt_w</p:attrName>
                                        </p:attrNameLst>
                                      </p:cBhvr>
                                      <p:tavLst>
                                        <p:tav tm="0">
                                          <p:val>
                                            <p:strVal val="#ppt_w+.3"/>
                                          </p:val>
                                        </p:tav>
                                        <p:tav tm="100000">
                                          <p:val>
                                            <p:strVal val="#ppt_w"/>
                                          </p:val>
                                        </p:tav>
                                      </p:tavLst>
                                    </p:anim>
                                    <p:anim calcmode="lin" valueType="num">
                                      <p:cBhvr>
                                        <p:cTn id="12" dur="1000" fill="hold"/>
                                        <p:tgtEl>
                                          <p:spTgt spid="7"/>
                                        </p:tgtEl>
                                        <p:attrNameLst>
                                          <p:attrName>ppt_h</p:attrName>
                                        </p:attrNameLst>
                                      </p:cBhvr>
                                      <p:tavLst>
                                        <p:tav tm="0">
                                          <p:val>
                                            <p:strVal val="#ppt_h"/>
                                          </p:val>
                                        </p:tav>
                                        <p:tav tm="100000">
                                          <p:val>
                                            <p:strVal val="#ppt_h"/>
                                          </p:val>
                                        </p:tav>
                                      </p:tavLst>
                                    </p:anim>
                                    <p:animEffect transition="in" filter="fade">
                                      <p:cBhvr>
                                        <p:cTn id="13" dur="10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p:cTn id="17" dur="1000" fill="hold"/>
                                        <p:tgtEl>
                                          <p:spTgt spid="3">
                                            <p:txEl>
                                              <p:pRg st="0" end="0"/>
                                            </p:txEl>
                                          </p:spTgt>
                                        </p:tgtEl>
                                        <p:attrNameLst>
                                          <p:attrName>ppt_w</p:attrName>
                                        </p:attrNameLst>
                                      </p:cBhvr>
                                      <p:tavLst>
                                        <p:tav tm="0">
                                          <p:val>
                                            <p:strVal val="#ppt_w+.3"/>
                                          </p:val>
                                        </p:tav>
                                        <p:tav tm="100000">
                                          <p:val>
                                            <p:strVal val="#ppt_w"/>
                                          </p:val>
                                        </p:tav>
                                      </p:tavLst>
                                    </p:anim>
                                    <p:anim calcmode="lin" valueType="num">
                                      <p:cBhvr>
                                        <p:cTn id="1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9" dur="1000"/>
                                        <p:tgtEl>
                                          <p:spTgt spid="3">
                                            <p:txEl>
                                              <p:pRg st="0" end="0"/>
                                            </p:txEl>
                                          </p:spTgt>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p:cTn id="22" dur="1000" fill="hold"/>
                                        <p:tgtEl>
                                          <p:spTgt spid="3">
                                            <p:txEl>
                                              <p:pRg st="1" end="1"/>
                                            </p:txEl>
                                          </p:spTgt>
                                        </p:tgtEl>
                                        <p:attrNameLst>
                                          <p:attrName>ppt_w</p:attrName>
                                        </p:attrNameLst>
                                      </p:cBhvr>
                                      <p:tavLst>
                                        <p:tav tm="0">
                                          <p:val>
                                            <p:strVal val="#ppt_w+.3"/>
                                          </p:val>
                                        </p:tav>
                                        <p:tav tm="100000">
                                          <p:val>
                                            <p:strVal val="#ppt_w"/>
                                          </p:val>
                                        </p:tav>
                                      </p:tavLst>
                                    </p:anim>
                                    <p:anim calcmode="lin" valueType="num">
                                      <p:cBhvr>
                                        <p:cTn id="23"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4" dur="1000"/>
                                        <p:tgtEl>
                                          <p:spTgt spid="3">
                                            <p:txEl>
                                              <p:pRg st="1" end="1"/>
                                            </p:txEl>
                                          </p:spTgt>
                                        </p:tgtEl>
                                      </p:cBhvr>
                                    </p:animEffect>
                                  </p:childTnLst>
                                </p:cTn>
                              </p:par>
                              <p:par>
                                <p:cTn id="25" presetID="50" presetClass="entr" presetSubtype="0" decel="100000" fill="hold" grpId="0"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p:cTn id="27" dur="1000" fill="hold"/>
                                        <p:tgtEl>
                                          <p:spTgt spid="3">
                                            <p:txEl>
                                              <p:pRg st="2" end="2"/>
                                            </p:txEl>
                                          </p:spTgt>
                                        </p:tgtEl>
                                        <p:attrNameLst>
                                          <p:attrName>ppt_w</p:attrName>
                                        </p:attrNameLst>
                                      </p:cBhvr>
                                      <p:tavLst>
                                        <p:tav tm="0">
                                          <p:val>
                                            <p:strVal val="#ppt_w+.3"/>
                                          </p:val>
                                        </p:tav>
                                        <p:tav tm="100000">
                                          <p:val>
                                            <p:strVal val="#ppt_w"/>
                                          </p:val>
                                        </p:tav>
                                      </p:tavLst>
                                    </p:anim>
                                    <p:anim calcmode="lin" valueType="num">
                                      <p:cBhvr>
                                        <p:cTn id="28"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9" dur="10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xit" presetSubtype="4" fill="hold" nodeType="clickEffect">
                                  <p:stCondLst>
                                    <p:cond delay="0"/>
                                  </p:stCondLst>
                                  <p:childTnLst>
                                    <p:anim calcmode="lin" valueType="num">
                                      <p:cBhvr additive="base">
                                        <p:cTn id="33" dur="500"/>
                                        <p:tgtEl>
                                          <p:spTgt spid="7"/>
                                        </p:tgtEl>
                                        <p:attrNameLst>
                                          <p:attrName>ppt_x</p:attrName>
                                        </p:attrNameLst>
                                      </p:cBhvr>
                                      <p:tavLst>
                                        <p:tav tm="0">
                                          <p:val>
                                            <p:strVal val="ppt_x"/>
                                          </p:val>
                                        </p:tav>
                                        <p:tav tm="100000">
                                          <p:val>
                                            <p:strVal val="ppt_x"/>
                                          </p:val>
                                        </p:tav>
                                      </p:tavLst>
                                    </p:anim>
                                    <p:anim calcmode="lin" valueType="num">
                                      <p:cBhvr additive="base">
                                        <p:cTn id="34" dur="500"/>
                                        <p:tgtEl>
                                          <p:spTgt spid="7"/>
                                        </p:tgtEl>
                                        <p:attrNameLst>
                                          <p:attrName>ppt_y</p:attrName>
                                        </p:attrNameLst>
                                      </p:cBhvr>
                                      <p:tavLst>
                                        <p:tav tm="0">
                                          <p:val>
                                            <p:strVal val="ppt_y"/>
                                          </p:val>
                                        </p:tav>
                                        <p:tav tm="100000">
                                          <p:val>
                                            <p:strVal val="1+ppt_h/2"/>
                                          </p:val>
                                        </p:tav>
                                      </p:tavLst>
                                    </p:anim>
                                    <p:set>
                                      <p:cBhvr>
                                        <p:cTn id="35" dur="1" fill="hold">
                                          <p:stCondLst>
                                            <p:cond delay="499"/>
                                          </p:stCondLst>
                                        </p:cTn>
                                        <p:tgtEl>
                                          <p:spTgt spid="7"/>
                                        </p:tgtEl>
                                        <p:attrNameLst>
                                          <p:attrName>style.visibility</p:attrName>
                                        </p:attrNameLst>
                                      </p:cBhvr>
                                      <p:to>
                                        <p:strVal val="hidden"/>
                                      </p:to>
                                    </p:set>
                                  </p:childTnLst>
                                </p:cTn>
                              </p:par>
                              <p:par>
                                <p:cTn id="36" presetID="2" presetClass="exit" presetSubtype="4" fill="hold" grpId="1" nodeType="withEffect">
                                  <p:stCondLst>
                                    <p:cond delay="0"/>
                                  </p:stCondLst>
                                  <p:childTnLst>
                                    <p:anim calcmode="lin" valueType="num">
                                      <p:cBhvr additive="base">
                                        <p:cTn id="37" dur="500"/>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38" dur="500"/>
                                        <p:tgtEl>
                                          <p:spTgt spid="3">
                                            <p:txEl>
                                              <p:pRg st="0" end="0"/>
                                            </p:txEl>
                                          </p:spTgt>
                                        </p:tgtEl>
                                        <p:attrNameLst>
                                          <p:attrName>ppt_y</p:attrName>
                                        </p:attrNameLst>
                                      </p:cBhvr>
                                      <p:tavLst>
                                        <p:tav tm="0">
                                          <p:val>
                                            <p:strVal val="ppt_y"/>
                                          </p:val>
                                        </p:tav>
                                        <p:tav tm="100000">
                                          <p:val>
                                            <p:strVal val="1+ppt_h/2"/>
                                          </p:val>
                                        </p:tav>
                                      </p:tavLst>
                                    </p:anim>
                                    <p:set>
                                      <p:cBhvr>
                                        <p:cTn id="39" dur="1" fill="hold">
                                          <p:stCondLst>
                                            <p:cond delay="499"/>
                                          </p:stCondLst>
                                        </p:cTn>
                                        <p:tgtEl>
                                          <p:spTgt spid="3">
                                            <p:txEl>
                                              <p:pRg st="0" end="0"/>
                                            </p:txEl>
                                          </p:spTgt>
                                        </p:tgtEl>
                                        <p:attrNameLst>
                                          <p:attrName>style.visibility</p:attrName>
                                        </p:attrNameLst>
                                      </p:cBhvr>
                                      <p:to>
                                        <p:strVal val="hidden"/>
                                      </p:to>
                                    </p:set>
                                  </p:childTnLst>
                                </p:cTn>
                              </p:par>
                              <p:par>
                                <p:cTn id="40" presetID="2" presetClass="exit" presetSubtype="4" fill="hold" grpId="1" nodeType="withEffect">
                                  <p:stCondLst>
                                    <p:cond delay="0"/>
                                  </p:stCondLst>
                                  <p:childTnLst>
                                    <p:anim calcmode="lin" valueType="num">
                                      <p:cBhvr additive="base">
                                        <p:cTn id="41" dur="500"/>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42" dur="500"/>
                                        <p:tgtEl>
                                          <p:spTgt spid="3">
                                            <p:txEl>
                                              <p:pRg st="1" end="1"/>
                                            </p:txEl>
                                          </p:spTgt>
                                        </p:tgtEl>
                                        <p:attrNameLst>
                                          <p:attrName>ppt_y</p:attrName>
                                        </p:attrNameLst>
                                      </p:cBhvr>
                                      <p:tavLst>
                                        <p:tav tm="0">
                                          <p:val>
                                            <p:strVal val="ppt_y"/>
                                          </p:val>
                                        </p:tav>
                                        <p:tav tm="100000">
                                          <p:val>
                                            <p:strVal val="1+ppt_h/2"/>
                                          </p:val>
                                        </p:tav>
                                      </p:tavLst>
                                    </p:anim>
                                    <p:set>
                                      <p:cBhvr>
                                        <p:cTn id="43" dur="1" fill="hold">
                                          <p:stCondLst>
                                            <p:cond delay="499"/>
                                          </p:stCondLst>
                                        </p:cTn>
                                        <p:tgtEl>
                                          <p:spTgt spid="3">
                                            <p:txEl>
                                              <p:pRg st="1" end="1"/>
                                            </p:txEl>
                                          </p:spTgt>
                                        </p:tgtEl>
                                        <p:attrNameLst>
                                          <p:attrName>style.visibility</p:attrName>
                                        </p:attrNameLst>
                                      </p:cBhvr>
                                      <p:to>
                                        <p:strVal val="hidden"/>
                                      </p:to>
                                    </p:set>
                                  </p:childTnLst>
                                </p:cTn>
                              </p:par>
                              <p:par>
                                <p:cTn id="44" presetID="2" presetClass="exit" presetSubtype="4" fill="hold" grpId="1" nodeType="withEffect">
                                  <p:stCondLst>
                                    <p:cond delay="0"/>
                                  </p:stCondLst>
                                  <p:childTnLst>
                                    <p:anim calcmode="lin" valueType="num">
                                      <p:cBhvr additive="base">
                                        <p:cTn id="45" dur="500"/>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46" dur="500"/>
                                        <p:tgtEl>
                                          <p:spTgt spid="3">
                                            <p:txEl>
                                              <p:pRg st="2" end="2"/>
                                            </p:txEl>
                                          </p:spTgt>
                                        </p:tgtEl>
                                        <p:attrNameLst>
                                          <p:attrName>ppt_y</p:attrName>
                                        </p:attrNameLst>
                                      </p:cBhvr>
                                      <p:tavLst>
                                        <p:tav tm="0">
                                          <p:val>
                                            <p:strVal val="ppt_y"/>
                                          </p:val>
                                        </p:tav>
                                        <p:tav tm="100000">
                                          <p:val>
                                            <p:strVal val="1+ppt_h/2"/>
                                          </p:val>
                                        </p:tav>
                                      </p:tavLst>
                                    </p:anim>
                                    <p:set>
                                      <p:cBhvr>
                                        <p:cTn id="47" dur="1" fill="hold">
                                          <p:stCondLst>
                                            <p:cond delay="499"/>
                                          </p:stCondLst>
                                        </p:cTn>
                                        <p:tgtEl>
                                          <p:spTgt spid="3">
                                            <p:txEl>
                                              <p:pRg st="2" end="2"/>
                                            </p:txEl>
                                          </p:spTgt>
                                        </p:tgtEl>
                                        <p:attrNameLst>
                                          <p:attrName>style.visibility</p:attrName>
                                        </p:attrNameLst>
                                      </p:cBhvr>
                                      <p:to>
                                        <p:strVal val="hidden"/>
                                      </p:to>
                                    </p:set>
                                  </p:childTnLst>
                                </p:cTn>
                              </p:par>
                            </p:childTnLst>
                          </p:cTn>
                        </p:par>
                        <p:par>
                          <p:cTn id="48" fill="hold">
                            <p:stCondLst>
                              <p:cond delay="500"/>
                            </p:stCondLst>
                            <p:childTnLst>
                              <p:par>
                                <p:cTn id="49" presetID="55" presetClass="entr" presetSubtype="0" fill="hold"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500" fill="hold"/>
                                        <p:tgtEl>
                                          <p:spTgt spid="9"/>
                                        </p:tgtEl>
                                        <p:attrNameLst>
                                          <p:attrName>ppt_w</p:attrName>
                                        </p:attrNameLst>
                                      </p:cBhvr>
                                      <p:tavLst>
                                        <p:tav tm="0">
                                          <p:val>
                                            <p:strVal val="#ppt_w*0.70"/>
                                          </p:val>
                                        </p:tav>
                                        <p:tav tm="100000">
                                          <p:val>
                                            <p:strVal val="#ppt_w"/>
                                          </p:val>
                                        </p:tav>
                                      </p:tavLst>
                                    </p:anim>
                                    <p:anim calcmode="lin" valueType="num">
                                      <p:cBhvr>
                                        <p:cTn id="52" dur="500" fill="hold"/>
                                        <p:tgtEl>
                                          <p:spTgt spid="9"/>
                                        </p:tgtEl>
                                        <p:attrNameLst>
                                          <p:attrName>ppt_h</p:attrName>
                                        </p:attrNameLst>
                                      </p:cBhvr>
                                      <p:tavLst>
                                        <p:tav tm="0">
                                          <p:val>
                                            <p:strVal val="#ppt_h"/>
                                          </p:val>
                                        </p:tav>
                                        <p:tav tm="100000">
                                          <p:val>
                                            <p:strVal val="#ppt_h"/>
                                          </p:val>
                                        </p:tav>
                                      </p:tavLst>
                                    </p:anim>
                                    <p:animEffect transition="in" filter="fade">
                                      <p:cBhvr>
                                        <p:cTn id="53" dur="500"/>
                                        <p:tgtEl>
                                          <p:spTgt spid="9"/>
                                        </p:tgtEl>
                                      </p:cBhvr>
                                    </p:animEffect>
                                  </p:childTnLst>
                                </p:cTn>
                              </p:par>
                              <p:par>
                                <p:cTn id="54" presetID="55" presetClass="entr" presetSubtype="0" fill="hold" grpId="0" nodeType="with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p:cTn id="56" dur="500" fill="hold"/>
                                        <p:tgtEl>
                                          <p:spTgt spid="8"/>
                                        </p:tgtEl>
                                        <p:attrNameLst>
                                          <p:attrName>ppt_w</p:attrName>
                                        </p:attrNameLst>
                                      </p:cBhvr>
                                      <p:tavLst>
                                        <p:tav tm="0">
                                          <p:val>
                                            <p:strVal val="#ppt_w*0.70"/>
                                          </p:val>
                                        </p:tav>
                                        <p:tav tm="100000">
                                          <p:val>
                                            <p:strVal val="#ppt_w"/>
                                          </p:val>
                                        </p:tav>
                                      </p:tavLst>
                                    </p:anim>
                                    <p:anim calcmode="lin" valueType="num">
                                      <p:cBhvr>
                                        <p:cTn id="57" dur="500" fill="hold"/>
                                        <p:tgtEl>
                                          <p:spTgt spid="8"/>
                                        </p:tgtEl>
                                        <p:attrNameLst>
                                          <p:attrName>ppt_h</p:attrName>
                                        </p:attrNameLst>
                                      </p:cBhvr>
                                      <p:tavLst>
                                        <p:tav tm="0">
                                          <p:val>
                                            <p:strVal val="#ppt_h"/>
                                          </p:val>
                                        </p:tav>
                                        <p:tav tm="100000">
                                          <p:val>
                                            <p:strVal val="#ppt_h"/>
                                          </p:val>
                                        </p:tav>
                                      </p:tavLst>
                                    </p:anim>
                                    <p:animEffect transition="in" filter="fade">
                                      <p:cBhvr>
                                        <p:cTn id="5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P spid="8" grpId="0"/>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2590800"/>
            <a:ext cx="9067800" cy="1066800"/>
          </a:xfrm>
        </p:spPr>
        <p:txBody>
          <a:bodyPr>
            <a:noAutofit/>
          </a:bodyPr>
          <a:lstStyle/>
          <a:p>
            <a:r>
              <a:rPr lang="en-US" sz="3200" dirty="0">
                <a:solidFill>
                  <a:srgbClr val="0000FF"/>
                </a:solidFill>
                <a:effectLst>
                  <a:outerShdw blurRad="38100" dist="38100" dir="2700000" algn="tl">
                    <a:srgbClr val="000000">
                      <a:alpha val="43137"/>
                    </a:srgbClr>
                  </a:outerShdw>
                </a:effectLst>
                <a:latin typeface="Arial Rounded MT Bold" panose="020F0704030504030204" pitchFamily="34" charset="0"/>
              </a:rPr>
              <a:t>RESPONSIBILITIES: METERING DEVICES</a:t>
            </a:r>
          </a:p>
        </p:txBody>
      </p:sp>
      <p:pic>
        <p:nvPicPr>
          <p:cNvPr id="3" name="Picture 2">
            <a:extLst>
              <a:ext uri="{FF2B5EF4-FFF2-40B4-BE49-F238E27FC236}">
                <a16:creationId xmlns:a16="http://schemas.microsoft.com/office/drawing/2014/main" id="{BC1F2311-2F4D-408A-B9F5-861219AE8F7A}"/>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488675" y="5638800"/>
            <a:ext cx="655325" cy="655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 name="Picture 11" descr="Man that is uncertain with question marks on a black board behind the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4048"/>
            <a:ext cx="9144000" cy="6089904"/>
          </a:xfrm>
          <a:prstGeom prst="rect">
            <a:avLst/>
          </a:prstGeom>
        </p:spPr>
      </p:pic>
      <p:sp>
        <p:nvSpPr>
          <p:cNvPr id="15" name="Title 1"/>
          <p:cNvSpPr>
            <a:spLocks noGrp="1"/>
          </p:cNvSpPr>
          <p:nvPr>
            <p:ph type="title"/>
          </p:nvPr>
        </p:nvSpPr>
        <p:spPr>
          <a:xfrm>
            <a:off x="0" y="1524000"/>
            <a:ext cx="9144000" cy="1066800"/>
          </a:xfrm>
        </p:spPr>
        <p:txBody>
          <a:bodyPr>
            <a:noAutofit/>
          </a:bodyPr>
          <a:lstStyle/>
          <a:p>
            <a:r>
              <a:rPr lang="en-US" sz="6000" dirty="0">
                <a:ln>
                  <a:solidFill>
                    <a:srgbClr val="7D9082"/>
                  </a:solidFill>
                </a:ln>
                <a:solidFill>
                  <a:schemeClr val="tx1">
                    <a:lumMod val="95000"/>
                    <a:lumOff val="5000"/>
                  </a:schemeClr>
                </a:solidFill>
                <a:effectLst>
                  <a:outerShdw blurRad="50800" dist="38100" dir="5400000" algn="t" rotWithShape="0">
                    <a:schemeClr val="bg1">
                      <a:alpha val="40000"/>
                    </a:schemeClr>
                  </a:outerShdw>
                </a:effectLst>
                <a:latin typeface="Arial Rounded MT Bold" panose="020F0704030504030204" pitchFamily="34" charset="0"/>
              </a:rPr>
              <a:t>NOT SURE OF THE PROBLEM?</a:t>
            </a:r>
          </a:p>
        </p:txBody>
      </p:sp>
      <p:pic>
        <p:nvPicPr>
          <p:cNvPr id="13" name="Picture 12" descr="A man waiting for a return phone call">
            <a:extLs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0600"/>
            <a:ext cx="9144000" cy="6182599"/>
          </a:xfrm>
          <a:prstGeom prst="rect">
            <a:avLst/>
          </a:prstGeom>
        </p:spPr>
      </p:pic>
      <p:sp>
        <p:nvSpPr>
          <p:cNvPr id="17" name="Title 1"/>
          <p:cNvSpPr txBox="1">
            <a:spLocks/>
          </p:cNvSpPr>
          <p:nvPr/>
        </p:nvSpPr>
        <p:spPr>
          <a:xfrm>
            <a:off x="76200" y="2057400"/>
            <a:ext cx="4648200" cy="1066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000" dirty="0">
                <a:effectLst>
                  <a:outerShdw blurRad="38100" dist="38100" dir="2700000" algn="tl">
                    <a:srgbClr val="000000">
                      <a:alpha val="43137"/>
                    </a:srgbClr>
                  </a:outerShdw>
                </a:effectLst>
                <a:latin typeface="Arial Rounded MT Bold" panose="020F0704030504030204" pitchFamily="34" charset="0"/>
              </a:rPr>
              <a:t>WAITING ON PARTS?</a:t>
            </a:r>
          </a:p>
        </p:txBody>
      </p:sp>
      <p:pic>
        <p:nvPicPr>
          <p:cNvPr id="14" name="Picture 13" descr="Out of service gas pump"/>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82" y="337981"/>
            <a:ext cx="9144000" cy="6247835"/>
          </a:xfrm>
          <a:prstGeom prst="rect">
            <a:avLst/>
          </a:prstGeom>
        </p:spPr>
      </p:pic>
      <p:sp>
        <p:nvSpPr>
          <p:cNvPr id="19" name="TextBox 18"/>
          <p:cNvSpPr txBox="1"/>
          <p:nvPr/>
        </p:nvSpPr>
        <p:spPr>
          <a:xfrm>
            <a:off x="5410200" y="674400"/>
            <a:ext cx="3505200" cy="5324535"/>
          </a:xfrm>
          <a:prstGeom prst="rect">
            <a:avLst/>
          </a:prstGeom>
          <a:solidFill>
            <a:srgbClr val="0000FF">
              <a:alpha val="54000"/>
            </a:srgbClr>
          </a:solidFill>
          <a:effectLst>
            <a:softEdge rad="76200"/>
          </a:effectLst>
        </p:spPr>
        <p:txBody>
          <a:bodyPr wrap="square" rtlCol="0">
            <a:spAutoFit/>
          </a:bodyPr>
          <a:lstStyle/>
          <a:p>
            <a:pPr algn="ctr"/>
            <a:endParaRPr lang="en-US" sz="3600" b="1" dirty="0">
              <a:solidFill>
                <a:schemeClr val="bg1"/>
              </a:solidFill>
              <a:effectLst>
                <a:outerShdw blurRad="38100" dist="38100" dir="2700000" algn="tl">
                  <a:srgbClr val="000000">
                    <a:alpha val="43137"/>
                  </a:srgbClr>
                </a:outerShdw>
              </a:effectLst>
              <a:latin typeface="Arial Rounded MT Bold" panose="020F0704030504030204" pitchFamily="34" charset="0"/>
            </a:endParaRPr>
          </a:p>
          <a:p>
            <a:pPr algn="ctr"/>
            <a:r>
              <a:rPr lang="en-US" sz="4400" b="1" dirty="0">
                <a:solidFill>
                  <a:schemeClr val="bg1"/>
                </a:solidFill>
                <a:effectLst>
                  <a:outerShdw blurRad="38100" dist="38100" dir="2700000" algn="tl">
                    <a:srgbClr val="000000">
                      <a:alpha val="43137"/>
                    </a:srgbClr>
                  </a:outerShdw>
                </a:effectLst>
                <a:latin typeface="Arial Rounded MT Bold" panose="020F0704030504030204" pitchFamily="34" charset="0"/>
              </a:rPr>
              <a:t>A meter that cannot be repaired must be placed out of service</a:t>
            </a:r>
          </a:p>
          <a:p>
            <a:pPr algn="ctr"/>
            <a:endParaRPr lang="en-US" sz="4000" dirty="0">
              <a:solidFill>
                <a:schemeClr val="bg1"/>
              </a:solidFill>
              <a:effectLst>
                <a:outerShdw blurRad="38100" dist="38100" dir="2700000" algn="tl">
                  <a:srgbClr val="000000">
                    <a:alpha val="43137"/>
                  </a:srgbClr>
                </a:outerShdw>
              </a:effectLst>
              <a:latin typeface="Arial Rounded MT Bold" panose="020F0704030504030204" pitchFamily="34" charset="0"/>
            </a:endParaRPr>
          </a:p>
        </p:txBody>
      </p:sp>
      <p:pic>
        <p:nvPicPr>
          <p:cNvPr id="8" name="Picture 2">
            <a:extLst>
              <a:ext uri="{FF2B5EF4-FFF2-40B4-BE49-F238E27FC236}">
                <a16:creationId xmlns:a16="http://schemas.microsoft.com/office/drawing/2014/main" id="{1086A2F5-6C52-4501-B4E4-AB2ADEAC83CB}"/>
              </a:ext>
              <a:ext uri="{C183D7F6-B498-43B3-948B-1728B52AA6E4}">
                <adec:decorative xmlns:adec="http://schemas.microsoft.com/office/drawing/2017/decorative" val="1"/>
              </a:ext>
            </a:extLst>
          </p:cNvPr>
          <p:cNvPicPr>
            <a:picLocks noChangeAspect="1" noChangeArrowheads="1"/>
          </p:cNvPicPr>
          <p:nvPr/>
        </p:nvPicPr>
        <p:blipFill>
          <a:blip r:embed="rId6" cstate="print"/>
          <a:srcRect/>
          <a:stretch>
            <a:fillRect/>
          </a:stretch>
        </p:blipFill>
        <p:spPr bwMode="auto">
          <a:xfrm>
            <a:off x="8512267" y="5671272"/>
            <a:ext cx="655325" cy="655325"/>
          </a:xfrm>
          <a:prstGeom prst="rect">
            <a:avLst/>
          </a:prstGeom>
          <a:noFill/>
        </p:spPr>
      </p:pic>
    </p:spTree>
    <p:extLst>
      <p:ext uri="{BB962C8B-B14F-4D97-AF65-F5344CB8AC3E}">
        <p14:creationId xmlns:p14="http://schemas.microsoft.com/office/powerpoint/2010/main" val="20918729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p:tgtEl>
                                          <p:spTgt spid="15"/>
                                        </p:tgtEl>
                                        <p:attrNameLst>
                                          <p:attrName>ppt_y</p:attrName>
                                        </p:attrNameLst>
                                      </p:cBhvr>
                                      <p:tavLst>
                                        <p:tav tm="0">
                                          <p:val>
                                            <p:strVal val="#ppt_y+#ppt_h*1.125000"/>
                                          </p:val>
                                        </p:tav>
                                        <p:tav tm="100000">
                                          <p:val>
                                            <p:strVal val="#ppt_y"/>
                                          </p:val>
                                        </p:tav>
                                      </p:tavLst>
                                    </p:anim>
                                    <p:animEffect transition="in" filter="wipe(up)">
                                      <p:cBhvr>
                                        <p:cTn id="8" dur="500"/>
                                        <p:tgtEl>
                                          <p:spTgt spid="15"/>
                                        </p:tgtEl>
                                      </p:cBhvr>
                                    </p:animEffect>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dissolve">
                                      <p:cBhvr>
                                        <p:cTn id="13" dur="500"/>
                                        <p:tgtEl>
                                          <p:spTgt spid="13"/>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heel(1)">
                                      <p:cBhvr>
                                        <p:cTn id="16" dur="10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8" presetClass="entr" presetSubtype="1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diamond(in)">
                                      <p:cBhvr>
                                        <p:cTn id="21" dur="2000"/>
                                        <p:tgtEl>
                                          <p:spTgt spid="14"/>
                                        </p:tgtEl>
                                      </p:cBhvr>
                                    </p:animEffect>
                                  </p:childTnLst>
                                </p:cTn>
                              </p:par>
                              <p:par>
                                <p:cTn id="22" presetID="18" presetClass="entr" presetSubtype="12"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strips(downLeft)">
                                      <p:cBhvr>
                                        <p:cTn id="2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F8506E1-99F8-49B5-A015-814FCFFD2555}"/>
              </a:ext>
            </a:extLst>
          </p:cNvPr>
          <p:cNvSpPr>
            <a:spLocks noGrp="1"/>
          </p:cNvSpPr>
          <p:nvPr>
            <p:ph type="title"/>
          </p:nvPr>
        </p:nvSpPr>
        <p:spPr>
          <a:xfrm>
            <a:off x="26670" y="0"/>
            <a:ext cx="9117330" cy="655325"/>
          </a:xfrm>
          <a:solidFill>
            <a:schemeClr val="bg1">
              <a:lumMod val="95000"/>
              <a:alpha val="80000"/>
            </a:schemeClr>
          </a:solidFill>
        </p:spPr>
        <p:txBody>
          <a:bodyPr>
            <a:noAutofit/>
          </a:bodyPr>
          <a:lstStyle/>
          <a:p>
            <a:r>
              <a:rPr lang="en-US" sz="3200" b="1" dirty="0">
                <a:solidFill>
                  <a:srgbClr val="0000FF"/>
                </a:solidFill>
                <a:effectLst>
                  <a:outerShdw blurRad="50800" dist="38100" dir="2700000" algn="tl" rotWithShape="0">
                    <a:prstClr val="black">
                      <a:alpha val="40000"/>
                    </a:prstClr>
                  </a:outerShdw>
                  <a:reflection blurRad="177800" stA="55000" endA="300" endPos="45500" dir="5400000" sy="-100000" algn="bl" rotWithShape="0"/>
                </a:effectLst>
                <a:latin typeface="Arial Rounded MT Bold" panose="020F0704030504030204" pitchFamily="34" charset="0"/>
              </a:rPr>
              <a:t>RESPONSIBLITIES: OUT OF SERVICE TAGS</a:t>
            </a:r>
          </a:p>
        </p:txBody>
      </p:sp>
      <p:pic>
        <p:nvPicPr>
          <p:cNvPr id="9" name="Picture 8" descr="Stop Sale Tag">
            <a:extLst>
              <a:ext uri="{FF2B5EF4-FFF2-40B4-BE49-F238E27FC236}">
                <a16:creationId xmlns:a16="http://schemas.microsoft.com/office/drawing/2014/main" id="{5E98B73D-08E6-58A3-A8D2-784F609A29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2598" y="845825"/>
            <a:ext cx="5540853" cy="2773675"/>
          </a:xfrm>
          <a:prstGeom prst="rect">
            <a:avLst/>
          </a:prstGeom>
        </p:spPr>
      </p:pic>
      <p:pic>
        <p:nvPicPr>
          <p:cNvPr id="12" name="Picture 11" descr="Stop Use Warning Tag">
            <a:extLst>
              <a:ext uri="{FF2B5EF4-FFF2-40B4-BE49-F238E27FC236}">
                <a16:creationId xmlns:a16="http://schemas.microsoft.com/office/drawing/2014/main" id="{2AB3E708-E4C8-8A5F-D0AC-A0979BCE031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52599" y="3810000"/>
            <a:ext cx="5540853" cy="2876931"/>
          </a:xfrm>
          <a:prstGeom prst="rect">
            <a:avLst/>
          </a:prstGeom>
        </p:spPr>
      </p:pic>
      <p:pic>
        <p:nvPicPr>
          <p:cNvPr id="3" name="Picture 2">
            <a:extLst>
              <a:ext uri="{FF2B5EF4-FFF2-40B4-BE49-F238E27FC236}">
                <a16:creationId xmlns:a16="http://schemas.microsoft.com/office/drawing/2014/main" id="{1CEE6D6E-FB13-4359-BBBC-F7CF7D3A6C48}"/>
              </a:ex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8229600" y="5891906"/>
            <a:ext cx="655325" cy="655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upRigh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A3D302D-DCC4-43DF-ADC5-D74AD7F62B70}"/>
              </a:ext>
            </a:extLst>
          </p:cNvPr>
          <p:cNvSpPr>
            <a:spLocks noGrp="1"/>
          </p:cNvSpPr>
          <p:nvPr>
            <p:ph type="title"/>
          </p:nvPr>
        </p:nvSpPr>
        <p:spPr>
          <a:xfrm>
            <a:off x="-1" y="-1143000"/>
            <a:ext cx="9067800" cy="1143000"/>
          </a:xfrm>
        </p:spPr>
        <p:txBody>
          <a:bodyPr>
            <a:noAutofit/>
          </a:bodyPr>
          <a:lstStyle/>
          <a:p>
            <a:r>
              <a:rPr lang="en-US" sz="3600" dirty="0">
                <a:solidFill>
                  <a:srgbClr val="0000FF"/>
                </a:solidFill>
                <a:effectLst>
                  <a:outerShdw blurRad="38100" dist="38100" dir="2700000" algn="tl">
                    <a:srgbClr val="000000">
                      <a:alpha val="43137"/>
                    </a:srgbClr>
                  </a:outerShdw>
                </a:effectLst>
                <a:latin typeface="Arial Rounded MT Bold" panose="020F0704030504030204" pitchFamily="34" charset="0"/>
              </a:rPr>
              <a:t>RESPONSIBILITIES</a:t>
            </a:r>
            <a:r>
              <a:rPr lang="en-US" sz="2800" dirty="0">
                <a:solidFill>
                  <a:srgbClr val="0000FF"/>
                </a:solidFill>
                <a:effectLst>
                  <a:outerShdw blurRad="38100" dist="38100" dir="2700000" algn="tl">
                    <a:srgbClr val="000000">
                      <a:alpha val="43137"/>
                    </a:srgbClr>
                  </a:outerShdw>
                </a:effectLst>
                <a:latin typeface="Arial Rounded MT Bold" panose="020F0704030504030204" pitchFamily="34" charset="0"/>
              </a:rPr>
              <a:t>:  OUT OF SERVICE TAGS 2</a:t>
            </a:r>
          </a:p>
        </p:txBody>
      </p:sp>
      <p:sp>
        <p:nvSpPr>
          <p:cNvPr id="5" name="Content Placeholder 2">
            <a:extLst>
              <a:ext uri="{FF2B5EF4-FFF2-40B4-BE49-F238E27FC236}">
                <a16:creationId xmlns:a16="http://schemas.microsoft.com/office/drawing/2014/main" id="{90368164-F4E1-4DAC-9CC3-9394C107FDB5}"/>
              </a:ext>
            </a:extLst>
          </p:cNvPr>
          <p:cNvSpPr txBox="1">
            <a:spLocks/>
          </p:cNvSpPr>
          <p:nvPr/>
        </p:nvSpPr>
        <p:spPr>
          <a:xfrm>
            <a:off x="76200" y="1219200"/>
            <a:ext cx="9144000" cy="13716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Aft>
                <a:spcPts val="0"/>
              </a:spcAft>
              <a:buClrTx/>
              <a:buSzTx/>
              <a:buFont typeface="Arial" pitchFamily="34" charset="0"/>
              <a:buNone/>
              <a:tabLst/>
              <a:defRPr/>
            </a:pPr>
            <a:r>
              <a:rPr kumimoji="0" lang="en-US" sz="3600" b="0" i="1"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rial Rounded MT Bold" panose="020F0704030504030204" pitchFamily="34" charset="0"/>
              </a:rPr>
              <a:t>What if the device is over- registering?</a:t>
            </a:r>
            <a:endParaRPr kumimoji="0" lang="en-US" sz="3200" b="0" i="1" u="none" strike="noStrike" kern="1200" cap="none" spc="0" normalizeH="0" baseline="0" noProof="0" dirty="0">
              <a:ln>
                <a:noFill/>
              </a:ln>
              <a:solidFill>
                <a:srgbClr val="00B050"/>
              </a:solidFill>
              <a:effectLst/>
              <a:uLnTx/>
              <a:uFillTx/>
              <a:latin typeface="+mn-lt"/>
              <a:ea typeface="+mn-ea"/>
              <a:cs typeface="+mn-cs"/>
            </a:endParaRPr>
          </a:p>
        </p:txBody>
      </p:sp>
      <p:pic>
        <p:nvPicPr>
          <p:cNvPr id="6" name="Picture 5" descr="Stop Use Tag">
            <a:extLst>
              <a:ext uri="{FF2B5EF4-FFF2-40B4-BE49-F238E27FC236}">
                <a16:creationId xmlns:a16="http://schemas.microsoft.com/office/drawing/2014/main" id="{1395B905-956D-4B5B-93B0-D4337ACCED8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653935" y="2057400"/>
            <a:ext cx="5759929" cy="2667000"/>
          </a:xfrm>
          <a:prstGeom prst="rect">
            <a:avLst/>
          </a:prstGeom>
        </p:spPr>
      </p:pic>
      <p:sp>
        <p:nvSpPr>
          <p:cNvPr id="7" name="Content Placeholder 2">
            <a:extLst>
              <a:ext uri="{FF2B5EF4-FFF2-40B4-BE49-F238E27FC236}">
                <a16:creationId xmlns:a16="http://schemas.microsoft.com/office/drawing/2014/main" id="{8183C3CC-DA9B-439B-B12F-61C5E35F0B0B}"/>
              </a:ext>
            </a:extLst>
          </p:cNvPr>
          <p:cNvSpPr txBox="1">
            <a:spLocks/>
          </p:cNvSpPr>
          <p:nvPr/>
        </p:nvSpPr>
        <p:spPr>
          <a:xfrm>
            <a:off x="0" y="4953000"/>
            <a:ext cx="9144000" cy="1600200"/>
          </a:xfrm>
          <a:prstGeom prst="rect">
            <a:avLst/>
          </a:prstGeom>
        </p:spPr>
        <p:txBody>
          <a:bodyPr vert="horz" lIns="91440" tIns="45720" rIns="91440" bIns="45720" rtlCol="0">
            <a:normAutofit/>
          </a:bodyPr>
          <a:lstStyle/>
          <a:p>
            <a:pPr lvl="0" algn="ctr">
              <a:defRPr/>
            </a:pPr>
            <a:r>
              <a:rPr kumimoji="0" lang="en-US" sz="3200" b="1" i="0" u="none" strike="noStrike" kern="1200" cap="none" spc="0" normalizeH="0" baseline="0" noProof="0" dirty="0">
                <a:ln>
                  <a:noFill/>
                </a:ln>
                <a:effectLst>
                  <a:outerShdw blurRad="38100" dist="38100" dir="2700000" algn="tl">
                    <a:srgbClr val="000000">
                      <a:alpha val="43137"/>
                    </a:srgbClr>
                  </a:outerShdw>
                </a:effectLst>
                <a:uLnTx/>
                <a:uFillTx/>
                <a:latin typeface="Arial Rounded MT Bold" panose="020F0704030504030204" pitchFamily="34" charset="0"/>
              </a:rPr>
              <a:t>This is the tag the Department uses </a:t>
            </a:r>
            <a:r>
              <a:rPr lang="en-US" sz="3200" b="1" dirty="0">
                <a:effectLst>
                  <a:outerShdw blurRad="38100" dist="38100" dir="2700000" algn="tl">
                    <a:srgbClr val="000000">
                      <a:alpha val="43137"/>
                    </a:srgbClr>
                  </a:outerShdw>
                </a:effectLst>
                <a:latin typeface="Arial Rounded MT Bold" panose="020F0704030504030204" pitchFamily="34" charset="0"/>
              </a:rPr>
              <a:t>to place devices out of service, including applicable device calibration violations.</a:t>
            </a:r>
            <a:endParaRPr kumimoji="0" lang="en-US" sz="2800" b="1" i="0" u="none" strike="noStrike" kern="1200" cap="none" spc="0" normalizeH="0" baseline="0" noProof="0" dirty="0">
              <a:ln>
                <a:noFill/>
              </a:ln>
              <a:effectLst>
                <a:outerShdw blurRad="38100" dist="38100" dir="2700000" algn="tl">
                  <a:srgbClr val="000000">
                    <a:alpha val="43137"/>
                  </a:srgbClr>
                </a:outerShdw>
              </a:effectLst>
              <a:uLnTx/>
              <a:uFillTx/>
              <a:latin typeface="Arial Rounded MT Bold" panose="020F0704030504030204" pitchFamily="34" charset="0"/>
            </a:endParaRPr>
          </a:p>
        </p:txBody>
      </p:sp>
      <p:sp>
        <p:nvSpPr>
          <p:cNvPr id="2" name="Title 1">
            <a:extLst>
              <a:ext uri="{FF2B5EF4-FFF2-40B4-BE49-F238E27FC236}">
                <a16:creationId xmlns:a16="http://schemas.microsoft.com/office/drawing/2014/main" id="{9FB0BD13-57D3-03EC-803E-434FD839701E}"/>
              </a:ext>
              <a:ext uri="{C183D7F6-B498-43B3-948B-1728B52AA6E4}">
                <adec:decorative xmlns:adec="http://schemas.microsoft.com/office/drawing/2017/decorative" val="1"/>
              </a:ext>
            </a:extLst>
          </p:cNvPr>
          <p:cNvSpPr txBox="1">
            <a:spLocks/>
          </p:cNvSpPr>
          <p:nvPr/>
        </p:nvSpPr>
        <p:spPr>
          <a:xfrm>
            <a:off x="38100" y="214365"/>
            <a:ext cx="9067800" cy="1143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0000FF"/>
                </a:solidFill>
                <a:effectLst>
                  <a:outerShdw blurRad="38100" dist="38100" dir="2700000" algn="tl">
                    <a:srgbClr val="000000">
                      <a:alpha val="43137"/>
                    </a:srgbClr>
                  </a:outerShdw>
                </a:effectLst>
                <a:latin typeface="Arial Rounded MT Bold" panose="020F0704030504030204" pitchFamily="34" charset="0"/>
              </a:rPr>
              <a:t>RESPONSIBILITIES</a:t>
            </a:r>
            <a:r>
              <a:rPr lang="en-US" sz="2800" dirty="0">
                <a:solidFill>
                  <a:srgbClr val="0000FF"/>
                </a:solidFill>
                <a:effectLst>
                  <a:outerShdw blurRad="38100" dist="38100" dir="2700000" algn="tl">
                    <a:srgbClr val="000000">
                      <a:alpha val="43137"/>
                    </a:srgbClr>
                  </a:outerShdw>
                </a:effectLst>
                <a:latin typeface="Arial Rounded MT Bold" panose="020F0704030504030204" pitchFamily="34" charset="0"/>
              </a:rPr>
              <a:t>:  OUT OF SERVICE TAGS</a:t>
            </a:r>
          </a:p>
        </p:txBody>
      </p:sp>
      <p:pic>
        <p:nvPicPr>
          <p:cNvPr id="8" name="Picture 2">
            <a:extLst>
              <a:ext uri="{FF2B5EF4-FFF2-40B4-BE49-F238E27FC236}">
                <a16:creationId xmlns:a16="http://schemas.microsoft.com/office/drawing/2014/main" id="{34C5CEF2-817F-4113-8B4A-747AFCFE2A50}"/>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305800" y="6050275"/>
            <a:ext cx="655325" cy="655325"/>
          </a:xfrm>
          <a:prstGeom prst="rect">
            <a:avLst/>
          </a:prstGeom>
          <a:noFill/>
        </p:spPr>
      </p:pic>
    </p:spTree>
    <p:extLst>
      <p:ext uri="{BB962C8B-B14F-4D97-AF65-F5344CB8AC3E}">
        <p14:creationId xmlns:p14="http://schemas.microsoft.com/office/powerpoint/2010/main" val="40293823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A3D302D-DCC4-43DF-ADC5-D74AD7F62B70}"/>
              </a:ext>
            </a:extLst>
          </p:cNvPr>
          <p:cNvSpPr>
            <a:spLocks noGrp="1"/>
          </p:cNvSpPr>
          <p:nvPr>
            <p:ph type="title"/>
          </p:nvPr>
        </p:nvSpPr>
        <p:spPr>
          <a:xfrm>
            <a:off x="0" y="-1148862"/>
            <a:ext cx="9067800" cy="1143000"/>
          </a:xfrm>
        </p:spPr>
        <p:txBody>
          <a:bodyPr>
            <a:noAutofit/>
          </a:bodyPr>
          <a:lstStyle/>
          <a:p>
            <a:r>
              <a:rPr lang="en-US" sz="3600" dirty="0">
                <a:solidFill>
                  <a:srgbClr val="0000FF"/>
                </a:solidFill>
                <a:effectLst>
                  <a:outerShdw blurRad="38100" dist="38100" dir="2700000" algn="tl">
                    <a:srgbClr val="000000">
                      <a:alpha val="43137"/>
                    </a:srgbClr>
                  </a:outerShdw>
                </a:effectLst>
                <a:latin typeface="Arial Rounded MT Bold" panose="020F0704030504030204" pitchFamily="34" charset="0"/>
              </a:rPr>
              <a:t>RESPONSIBILITIES</a:t>
            </a:r>
            <a:r>
              <a:rPr lang="en-US" sz="2800" dirty="0">
                <a:solidFill>
                  <a:srgbClr val="0000FF"/>
                </a:solidFill>
                <a:effectLst>
                  <a:outerShdw blurRad="38100" dist="38100" dir="2700000" algn="tl">
                    <a:srgbClr val="000000">
                      <a:alpha val="43137"/>
                    </a:srgbClr>
                  </a:outerShdw>
                </a:effectLst>
                <a:latin typeface="Arial Rounded MT Bold" panose="020F0704030504030204" pitchFamily="34" charset="0"/>
              </a:rPr>
              <a:t>:  OUT OF SERVICE TAGS 3</a:t>
            </a:r>
          </a:p>
        </p:txBody>
      </p:sp>
      <p:pic>
        <p:nvPicPr>
          <p:cNvPr id="6" name="Picture 5" descr="Stop Use Tag">
            <a:extLst>
              <a:ext uri="{FF2B5EF4-FFF2-40B4-BE49-F238E27FC236}">
                <a16:creationId xmlns:a16="http://schemas.microsoft.com/office/drawing/2014/main" id="{1395B905-956D-4B5B-93B0-D4337ACCED8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219200" y="1101731"/>
            <a:ext cx="6629400" cy="3069588"/>
          </a:xfrm>
          <a:prstGeom prst="rect">
            <a:avLst/>
          </a:prstGeom>
        </p:spPr>
      </p:pic>
      <p:sp>
        <p:nvSpPr>
          <p:cNvPr id="7" name="Content Placeholder 2">
            <a:extLst>
              <a:ext uri="{FF2B5EF4-FFF2-40B4-BE49-F238E27FC236}">
                <a16:creationId xmlns:a16="http://schemas.microsoft.com/office/drawing/2014/main" id="{8183C3CC-DA9B-439B-B12F-61C5E35F0B0B}"/>
              </a:ext>
            </a:extLst>
          </p:cNvPr>
          <p:cNvSpPr txBox="1">
            <a:spLocks/>
          </p:cNvSpPr>
          <p:nvPr/>
        </p:nvSpPr>
        <p:spPr>
          <a:xfrm>
            <a:off x="0" y="4495800"/>
            <a:ext cx="9144000" cy="1905000"/>
          </a:xfrm>
          <a:prstGeom prst="rect">
            <a:avLst/>
          </a:prstGeom>
        </p:spPr>
        <p:txBody>
          <a:bodyPr vert="horz" lIns="91440" tIns="45720" rIns="91440" bIns="45720" rtlCol="0">
            <a:normAutofit/>
          </a:bodyPr>
          <a:lstStyle/>
          <a:p>
            <a:pPr marL="457200" lvl="0" indent="-457200">
              <a:buFont typeface="Wingdings" panose="05000000000000000000" pitchFamily="2" charset="2"/>
              <a:buChar char="q"/>
              <a:defRPr/>
            </a:pPr>
            <a:r>
              <a:rPr lang="en-US" sz="2800" b="1" dirty="0">
                <a:effectLst>
                  <a:outerShdw blurRad="38100" dist="38100" dir="2700000" algn="tl">
                    <a:srgbClr val="000000">
                      <a:alpha val="43137"/>
                    </a:srgbClr>
                  </a:outerShdw>
                </a:effectLst>
                <a:latin typeface="Arial Rounded MT Bold" panose="020F0704030504030204" pitchFamily="34" charset="0"/>
              </a:rPr>
              <a:t>May be removed when:</a:t>
            </a:r>
          </a:p>
          <a:p>
            <a:pPr lvl="0">
              <a:defRPr/>
            </a:pPr>
            <a:endParaRPr lang="en-US" sz="2800" b="1" dirty="0">
              <a:effectLst>
                <a:outerShdw blurRad="38100" dist="38100" dir="2700000" algn="tl">
                  <a:srgbClr val="000000">
                    <a:alpha val="43137"/>
                  </a:srgbClr>
                </a:outerShdw>
              </a:effectLst>
              <a:latin typeface="Arial Rounded MT Bold" panose="020F0704030504030204" pitchFamily="34" charset="0"/>
            </a:endParaRPr>
          </a:p>
          <a:p>
            <a:pPr marL="858837" lvl="0" indent="-457200">
              <a:buFont typeface="Wingdings" panose="05000000000000000000" pitchFamily="2" charset="2"/>
              <a:buChar char="Ø"/>
              <a:defRPr/>
            </a:pPr>
            <a:r>
              <a:rPr lang="en-US" sz="2800" b="1" dirty="0">
                <a:effectLst>
                  <a:outerShdw blurRad="38100" dist="38100" dir="2700000" algn="tl">
                    <a:srgbClr val="000000">
                      <a:alpha val="43137"/>
                    </a:srgbClr>
                  </a:outerShdw>
                </a:effectLst>
                <a:latin typeface="Arial Rounded MT Bold" panose="020F0704030504030204" pitchFamily="34" charset="0"/>
              </a:rPr>
              <a:t>ALL conditions of accompanying Promissory Release </a:t>
            </a:r>
            <a:r>
              <a:rPr kumimoji="0" lang="en-US" sz="2800" b="1" i="0" u="none" strike="noStrike" kern="1200" cap="none" spc="0" normalizeH="0" baseline="0" noProof="0" dirty="0">
                <a:ln>
                  <a:noFill/>
                </a:ln>
                <a:effectLst>
                  <a:outerShdw blurRad="38100" dist="38100" dir="2700000" algn="tl">
                    <a:srgbClr val="000000">
                      <a:alpha val="43137"/>
                    </a:srgbClr>
                  </a:outerShdw>
                </a:effectLst>
                <a:uLnTx/>
                <a:uFillTx/>
                <a:latin typeface="Arial Rounded MT Bold" panose="020F0704030504030204" pitchFamily="34" charset="0"/>
              </a:rPr>
              <a:t>have</a:t>
            </a:r>
            <a:r>
              <a:rPr lang="en-US" sz="2800" b="1" dirty="0">
                <a:effectLst>
                  <a:outerShdw blurRad="38100" dist="38100" dir="2700000" algn="tl">
                    <a:srgbClr val="000000">
                      <a:alpha val="43137"/>
                    </a:srgbClr>
                  </a:outerShdw>
                </a:effectLst>
                <a:latin typeface="Arial Rounded MT Bold" panose="020F0704030504030204" pitchFamily="34" charset="0"/>
              </a:rPr>
              <a:t> been</a:t>
            </a:r>
            <a:r>
              <a:rPr kumimoji="0" lang="en-US" sz="2800" b="1" i="0" u="none" strike="noStrike" kern="1200" cap="none" spc="0" normalizeH="0" baseline="0" noProof="0" dirty="0">
                <a:ln>
                  <a:noFill/>
                </a:ln>
                <a:effectLst>
                  <a:outerShdw blurRad="38100" dist="38100" dir="2700000" algn="tl">
                    <a:srgbClr val="000000">
                      <a:alpha val="43137"/>
                    </a:srgbClr>
                  </a:outerShdw>
                </a:effectLst>
                <a:uLnTx/>
                <a:uFillTx/>
                <a:latin typeface="Arial Rounded MT Bold" panose="020F0704030504030204" pitchFamily="34" charset="0"/>
              </a:rPr>
              <a:t> satisfied .</a:t>
            </a:r>
          </a:p>
          <a:p>
            <a:pPr lvl="0">
              <a:defRPr/>
            </a:pPr>
            <a:endParaRPr kumimoji="0" lang="en-US" sz="2800" b="1" i="0" u="none" strike="noStrike" kern="1200" cap="none" spc="0" normalizeH="0" baseline="0" noProof="0" dirty="0">
              <a:ln>
                <a:noFill/>
              </a:ln>
              <a:effectLst>
                <a:outerShdw blurRad="38100" dist="38100" dir="2700000" algn="tl">
                  <a:srgbClr val="000000">
                    <a:alpha val="43137"/>
                  </a:srgbClr>
                </a:outerShdw>
              </a:effectLst>
              <a:uLnTx/>
              <a:uFillTx/>
              <a:latin typeface="Arial Rounded MT Bold" panose="020F0704030504030204" pitchFamily="34" charset="0"/>
            </a:endParaRPr>
          </a:p>
        </p:txBody>
      </p:sp>
      <p:pic>
        <p:nvPicPr>
          <p:cNvPr id="5" name="Picture 2">
            <a:extLst>
              <a:ext uri="{FF2B5EF4-FFF2-40B4-BE49-F238E27FC236}">
                <a16:creationId xmlns:a16="http://schemas.microsoft.com/office/drawing/2014/main" id="{8F7F2D58-3341-4CB6-9EA7-9AA8999105BF}"/>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387075" y="5943600"/>
            <a:ext cx="655325" cy="655325"/>
          </a:xfrm>
          <a:prstGeom prst="rect">
            <a:avLst/>
          </a:prstGeom>
          <a:noFill/>
        </p:spPr>
      </p:pic>
      <p:sp>
        <p:nvSpPr>
          <p:cNvPr id="2" name="Title 1">
            <a:extLst>
              <a:ext uri="{FF2B5EF4-FFF2-40B4-BE49-F238E27FC236}">
                <a16:creationId xmlns:a16="http://schemas.microsoft.com/office/drawing/2014/main" id="{A0CE9F75-A33B-60BF-046F-85667020085E}"/>
              </a:ext>
              <a:ext uri="{C183D7F6-B498-43B3-948B-1728B52AA6E4}">
                <adec:decorative xmlns:adec="http://schemas.microsoft.com/office/drawing/2017/decorative" val="1"/>
              </a:ext>
            </a:extLst>
          </p:cNvPr>
          <p:cNvSpPr txBox="1">
            <a:spLocks/>
          </p:cNvSpPr>
          <p:nvPr/>
        </p:nvSpPr>
        <p:spPr>
          <a:xfrm>
            <a:off x="38100" y="0"/>
            <a:ext cx="9067800" cy="1143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0000FF"/>
                </a:solidFill>
                <a:effectLst>
                  <a:outerShdw blurRad="38100" dist="38100" dir="2700000" algn="tl">
                    <a:srgbClr val="000000">
                      <a:alpha val="43137"/>
                    </a:srgbClr>
                  </a:outerShdw>
                </a:effectLst>
                <a:latin typeface="Arial Rounded MT Bold" panose="020F0704030504030204" pitchFamily="34" charset="0"/>
              </a:rPr>
              <a:t>RESPONSIBILITIES</a:t>
            </a:r>
            <a:r>
              <a:rPr lang="en-US" sz="2800" dirty="0">
                <a:solidFill>
                  <a:srgbClr val="0000FF"/>
                </a:solidFill>
                <a:effectLst>
                  <a:outerShdw blurRad="38100" dist="38100" dir="2700000" algn="tl">
                    <a:srgbClr val="000000">
                      <a:alpha val="43137"/>
                    </a:srgbClr>
                  </a:outerShdw>
                </a:effectLst>
                <a:latin typeface="Arial Rounded MT Bold" panose="020F0704030504030204" pitchFamily="34" charset="0"/>
              </a:rPr>
              <a:t>:  OUT OF SERVICE TAGS</a:t>
            </a:r>
          </a:p>
        </p:txBody>
      </p:sp>
    </p:spTree>
    <p:extLst>
      <p:ext uri="{BB962C8B-B14F-4D97-AF65-F5344CB8AC3E}">
        <p14:creationId xmlns:p14="http://schemas.microsoft.com/office/powerpoint/2010/main" val="36198644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A3D302D-DCC4-43DF-ADC5-D74AD7F62B70}"/>
              </a:ext>
            </a:extLst>
          </p:cNvPr>
          <p:cNvSpPr>
            <a:spLocks noGrp="1"/>
          </p:cNvSpPr>
          <p:nvPr>
            <p:ph type="title"/>
          </p:nvPr>
        </p:nvSpPr>
        <p:spPr>
          <a:xfrm>
            <a:off x="30145" y="-1143000"/>
            <a:ext cx="9067800" cy="1143000"/>
          </a:xfrm>
        </p:spPr>
        <p:txBody>
          <a:bodyPr>
            <a:noAutofit/>
          </a:bodyPr>
          <a:lstStyle/>
          <a:p>
            <a:r>
              <a:rPr lang="en-US" sz="3600" dirty="0">
                <a:solidFill>
                  <a:srgbClr val="0000FF"/>
                </a:solidFill>
                <a:effectLst>
                  <a:outerShdw blurRad="38100" dist="38100" dir="2700000" algn="tl">
                    <a:srgbClr val="000000">
                      <a:alpha val="43137"/>
                    </a:srgbClr>
                  </a:outerShdw>
                </a:effectLst>
                <a:latin typeface="Arial Rounded MT Bold" panose="020F0704030504030204" pitchFamily="34" charset="0"/>
              </a:rPr>
              <a:t>RESPONSIBILITIES</a:t>
            </a:r>
            <a:r>
              <a:rPr lang="en-US" sz="2800" dirty="0">
                <a:solidFill>
                  <a:srgbClr val="0000FF"/>
                </a:solidFill>
                <a:effectLst>
                  <a:outerShdw blurRad="38100" dist="38100" dir="2700000" algn="tl">
                    <a:srgbClr val="000000">
                      <a:alpha val="43137"/>
                    </a:srgbClr>
                  </a:outerShdw>
                </a:effectLst>
                <a:latin typeface="Arial Rounded MT Bold" panose="020F0704030504030204" pitchFamily="34" charset="0"/>
              </a:rPr>
              <a:t>:  OUT OF SERVICE TAGS 4</a:t>
            </a:r>
          </a:p>
        </p:txBody>
      </p:sp>
      <p:pic>
        <p:nvPicPr>
          <p:cNvPr id="9" name="Picture 8" descr="Stop Sale Tag">
            <a:extLst>
              <a:ext uri="{FF2B5EF4-FFF2-40B4-BE49-F238E27FC236}">
                <a16:creationId xmlns:a16="http://schemas.microsoft.com/office/drawing/2014/main" id="{680FADB1-EB3E-4D5E-9333-9434524F015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139656" y="1905000"/>
            <a:ext cx="6788488" cy="3028095"/>
          </a:xfrm>
          <a:prstGeom prst="rect">
            <a:avLst/>
          </a:prstGeom>
        </p:spPr>
      </p:pic>
      <p:sp>
        <p:nvSpPr>
          <p:cNvPr id="5" name="Content Placeholder 2">
            <a:extLst>
              <a:ext uri="{FF2B5EF4-FFF2-40B4-BE49-F238E27FC236}">
                <a16:creationId xmlns:a16="http://schemas.microsoft.com/office/drawing/2014/main" id="{90368164-F4E1-4DAC-9CC3-9394C107FDB5}"/>
              </a:ext>
            </a:extLst>
          </p:cNvPr>
          <p:cNvSpPr txBox="1">
            <a:spLocks/>
          </p:cNvSpPr>
          <p:nvPr/>
        </p:nvSpPr>
        <p:spPr>
          <a:xfrm>
            <a:off x="76200" y="1219200"/>
            <a:ext cx="8991600" cy="13716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Aft>
                <a:spcPts val="0"/>
              </a:spcAft>
              <a:buClrTx/>
              <a:buSzTx/>
              <a:buFont typeface="Arial" pitchFamily="34" charset="0"/>
              <a:buNone/>
              <a:tabLst/>
              <a:defRPr/>
            </a:pPr>
            <a:r>
              <a:rPr kumimoji="0" lang="en-US" sz="2800" b="0" i="1"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rial Rounded MT Bold" panose="020F0704030504030204" pitchFamily="34" charset="0"/>
              </a:rPr>
              <a:t>What if there is a  sub-standard product?</a:t>
            </a:r>
            <a:endParaRPr kumimoji="0" lang="en-US" sz="2800" b="0" i="1" u="none" strike="noStrike" kern="1200" cap="none" spc="0" normalizeH="0" baseline="0" noProof="0" dirty="0">
              <a:ln>
                <a:noFill/>
              </a:ln>
              <a:solidFill>
                <a:srgbClr val="00B050"/>
              </a:solidFill>
              <a:effectLst/>
              <a:uLnTx/>
              <a:uFillTx/>
              <a:latin typeface="+mn-lt"/>
              <a:ea typeface="+mn-ea"/>
              <a:cs typeface="+mn-cs"/>
            </a:endParaRPr>
          </a:p>
        </p:txBody>
      </p:sp>
      <p:sp>
        <p:nvSpPr>
          <p:cNvPr id="7" name="Content Placeholder 2">
            <a:extLst>
              <a:ext uri="{FF2B5EF4-FFF2-40B4-BE49-F238E27FC236}">
                <a16:creationId xmlns:a16="http://schemas.microsoft.com/office/drawing/2014/main" id="{8183C3CC-DA9B-439B-B12F-61C5E35F0B0B}"/>
              </a:ext>
            </a:extLst>
          </p:cNvPr>
          <p:cNvSpPr txBox="1">
            <a:spLocks/>
          </p:cNvSpPr>
          <p:nvPr/>
        </p:nvSpPr>
        <p:spPr>
          <a:xfrm>
            <a:off x="-92242" y="5181600"/>
            <a:ext cx="9144000" cy="1524000"/>
          </a:xfrm>
          <a:prstGeom prst="rect">
            <a:avLst/>
          </a:prstGeom>
        </p:spPr>
        <p:txBody>
          <a:bodyPr vert="horz" lIns="91440" tIns="45720" rIns="91440" bIns="45720" rtlCol="0">
            <a:normAutofit lnSpcReduction="10000"/>
          </a:bodyPr>
          <a:lstStyle/>
          <a:p>
            <a:pPr marL="342900" lvl="0" indent="-342900" algn="ctr">
              <a:defRPr/>
            </a:pPr>
            <a:r>
              <a:rPr kumimoji="0" lang="en-US" sz="3200" b="1" i="0" u="none" strike="noStrike" kern="1200" cap="none" spc="0" normalizeH="0" baseline="0" noProof="0" dirty="0">
                <a:ln>
                  <a:noFill/>
                </a:ln>
                <a:effectLst>
                  <a:outerShdw blurRad="38100" dist="38100" dir="2700000" algn="tl">
                    <a:srgbClr val="000000">
                      <a:alpha val="43137"/>
                    </a:srgbClr>
                  </a:outerShdw>
                </a:effectLst>
                <a:uLnTx/>
                <a:uFillTx/>
                <a:latin typeface="Arial Rounded MT Bold" panose="020F0704030504030204" pitchFamily="34" charset="0"/>
              </a:rPr>
              <a:t>This is the tag the Department uses to prevent substandard product</a:t>
            </a:r>
            <a:r>
              <a:rPr lang="en-US" sz="3200" b="1" dirty="0">
                <a:effectLst>
                  <a:outerShdw blurRad="38100" dist="38100" dir="2700000" algn="tl">
                    <a:srgbClr val="000000">
                      <a:alpha val="43137"/>
                    </a:srgbClr>
                  </a:outerShdw>
                </a:effectLst>
                <a:latin typeface="Arial Rounded MT Bold" panose="020F0704030504030204" pitchFamily="34" charset="0"/>
              </a:rPr>
              <a:t> from sale to the public.</a:t>
            </a:r>
            <a:endParaRPr kumimoji="0" lang="en-US" sz="2800" b="1" i="0" u="none" strike="noStrike" kern="1200" cap="none" spc="0" normalizeH="0" baseline="0" noProof="0" dirty="0">
              <a:ln>
                <a:noFill/>
              </a:ln>
              <a:effectLst>
                <a:outerShdw blurRad="38100" dist="38100" dir="2700000" algn="tl">
                  <a:srgbClr val="000000">
                    <a:alpha val="43137"/>
                  </a:srgbClr>
                </a:outerShdw>
              </a:effectLst>
              <a:uLnTx/>
              <a:uFillTx/>
              <a:latin typeface="Arial Rounded MT Bold" panose="020F0704030504030204" pitchFamily="34" charset="0"/>
            </a:endParaRPr>
          </a:p>
        </p:txBody>
      </p:sp>
      <p:pic>
        <p:nvPicPr>
          <p:cNvPr id="6" name="Picture 2">
            <a:extLst>
              <a:ext uri="{FF2B5EF4-FFF2-40B4-BE49-F238E27FC236}">
                <a16:creationId xmlns:a16="http://schemas.microsoft.com/office/drawing/2014/main" id="{9372AF73-D854-464B-9AB1-6FEA7088E758}"/>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396433" y="6050275"/>
            <a:ext cx="655325" cy="655325"/>
          </a:xfrm>
          <a:prstGeom prst="rect">
            <a:avLst/>
          </a:prstGeom>
          <a:noFill/>
        </p:spPr>
      </p:pic>
      <p:sp>
        <p:nvSpPr>
          <p:cNvPr id="2" name="Title 1">
            <a:extLst>
              <a:ext uri="{FF2B5EF4-FFF2-40B4-BE49-F238E27FC236}">
                <a16:creationId xmlns:a16="http://schemas.microsoft.com/office/drawing/2014/main" id="{3763CAF5-2FF1-5F65-DBDE-2AE8263CE425}"/>
              </a:ext>
              <a:ext uri="{C183D7F6-B498-43B3-948B-1728B52AA6E4}">
                <adec:decorative xmlns:adec="http://schemas.microsoft.com/office/drawing/2017/decorative" val="1"/>
              </a:ext>
            </a:extLst>
          </p:cNvPr>
          <p:cNvSpPr txBox="1">
            <a:spLocks/>
          </p:cNvSpPr>
          <p:nvPr/>
        </p:nvSpPr>
        <p:spPr>
          <a:xfrm>
            <a:off x="30145" y="152400"/>
            <a:ext cx="9067800" cy="1143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0000FF"/>
                </a:solidFill>
                <a:effectLst>
                  <a:outerShdw blurRad="38100" dist="38100" dir="2700000" algn="tl">
                    <a:srgbClr val="000000">
                      <a:alpha val="43137"/>
                    </a:srgbClr>
                  </a:outerShdw>
                </a:effectLst>
                <a:latin typeface="Arial Rounded MT Bold" panose="020F0704030504030204" pitchFamily="34" charset="0"/>
              </a:rPr>
              <a:t>RESPONSIBILITIES</a:t>
            </a:r>
            <a:r>
              <a:rPr lang="en-US" sz="2800" dirty="0">
                <a:solidFill>
                  <a:srgbClr val="0000FF"/>
                </a:solidFill>
                <a:effectLst>
                  <a:outerShdw blurRad="38100" dist="38100" dir="2700000" algn="tl">
                    <a:srgbClr val="000000">
                      <a:alpha val="43137"/>
                    </a:srgbClr>
                  </a:outerShdw>
                </a:effectLst>
                <a:latin typeface="Arial Rounded MT Bold" panose="020F0704030504030204" pitchFamily="34" charset="0"/>
              </a:rPr>
              <a:t>:  OUT OF SERVICE TAGS</a:t>
            </a:r>
          </a:p>
        </p:txBody>
      </p:sp>
    </p:spTree>
    <p:extLst>
      <p:ext uri="{BB962C8B-B14F-4D97-AF65-F5344CB8AC3E}">
        <p14:creationId xmlns:p14="http://schemas.microsoft.com/office/powerpoint/2010/main" val="39366162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A3D302D-DCC4-43DF-ADC5-D74AD7F62B70}"/>
              </a:ext>
            </a:extLst>
          </p:cNvPr>
          <p:cNvSpPr>
            <a:spLocks noGrp="1"/>
          </p:cNvSpPr>
          <p:nvPr>
            <p:ph type="title"/>
          </p:nvPr>
        </p:nvSpPr>
        <p:spPr>
          <a:xfrm>
            <a:off x="28074" y="-1180224"/>
            <a:ext cx="9067800" cy="1143000"/>
          </a:xfrm>
        </p:spPr>
        <p:txBody>
          <a:bodyPr>
            <a:noAutofit/>
          </a:bodyPr>
          <a:lstStyle/>
          <a:p>
            <a:r>
              <a:rPr lang="en-US" sz="3600" dirty="0">
                <a:solidFill>
                  <a:srgbClr val="0000FF"/>
                </a:solidFill>
                <a:effectLst>
                  <a:outerShdw blurRad="38100" dist="38100" dir="2700000" algn="tl">
                    <a:srgbClr val="000000">
                      <a:alpha val="43137"/>
                    </a:srgbClr>
                  </a:outerShdw>
                </a:effectLst>
                <a:latin typeface="Arial Rounded MT Bold" panose="020F0704030504030204" pitchFamily="34" charset="0"/>
              </a:rPr>
              <a:t>RESPONSIBILITIES</a:t>
            </a:r>
            <a:r>
              <a:rPr lang="en-US" sz="2800" dirty="0">
                <a:solidFill>
                  <a:srgbClr val="0000FF"/>
                </a:solidFill>
                <a:effectLst>
                  <a:outerShdw blurRad="38100" dist="38100" dir="2700000" algn="tl">
                    <a:srgbClr val="000000">
                      <a:alpha val="43137"/>
                    </a:srgbClr>
                  </a:outerShdw>
                </a:effectLst>
                <a:latin typeface="Arial Rounded MT Bold" panose="020F0704030504030204" pitchFamily="34" charset="0"/>
              </a:rPr>
              <a:t>:  OUT OF SERVICE TAGS 5</a:t>
            </a:r>
          </a:p>
        </p:txBody>
      </p:sp>
      <p:sp>
        <p:nvSpPr>
          <p:cNvPr id="7" name="Content Placeholder 2">
            <a:extLst>
              <a:ext uri="{FF2B5EF4-FFF2-40B4-BE49-F238E27FC236}">
                <a16:creationId xmlns:a16="http://schemas.microsoft.com/office/drawing/2014/main" id="{8183C3CC-DA9B-439B-B12F-61C5E35F0B0B}"/>
              </a:ext>
            </a:extLst>
          </p:cNvPr>
          <p:cNvSpPr txBox="1">
            <a:spLocks/>
          </p:cNvSpPr>
          <p:nvPr/>
        </p:nvSpPr>
        <p:spPr>
          <a:xfrm>
            <a:off x="-48126" y="4038600"/>
            <a:ext cx="9144000" cy="2743200"/>
          </a:xfrm>
          <a:prstGeom prst="rect">
            <a:avLst/>
          </a:prstGeom>
        </p:spPr>
        <p:txBody>
          <a:bodyPr vert="horz" lIns="91440" tIns="45720" rIns="91440" bIns="45720" rtlCol="0">
            <a:normAutofit/>
          </a:bodyPr>
          <a:lstStyle/>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Rounded MT Bold" panose="020F0704030504030204" pitchFamily="34" charset="0"/>
                <a:ea typeface="+mn-ea"/>
                <a:cs typeface="+mn-cs"/>
              </a:rPr>
              <a:t>May be removed:</a:t>
            </a:r>
          </a:p>
          <a:p>
            <a:pPr marL="682625" marR="0" lvl="0" indent="-219075" algn="l" defTabSz="914400" rtl="0" eaLnBrk="1" fontAlgn="auto" latinLnBrk="0" hangingPunct="1">
              <a:lnSpc>
                <a:spcPct val="100000"/>
              </a:lnSpc>
              <a:spcBef>
                <a:spcPts val="0"/>
              </a:spcBef>
              <a:spcAft>
                <a:spcPts val="0"/>
              </a:spcAft>
              <a:buClrTx/>
              <a:buSzTx/>
              <a:buAutoNum type="arabicParenR"/>
              <a:tabLst/>
              <a:defRPr/>
            </a:pPr>
            <a:r>
              <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Rounded MT Bold" panose="020F0704030504030204" pitchFamily="34" charset="0"/>
                <a:ea typeface="+mn-ea"/>
                <a:cs typeface="+mn-cs"/>
              </a:rPr>
              <a:t> IF a Promissory Release was issued AND</a:t>
            </a:r>
          </a:p>
          <a:p>
            <a:pPr marL="682625" marR="0" lvl="0" indent="-219075" algn="l" defTabSz="914400" rtl="0" eaLnBrk="1" fontAlgn="auto" latinLnBrk="0" hangingPunct="1">
              <a:lnSpc>
                <a:spcPct val="100000"/>
              </a:lnSpc>
              <a:spcBef>
                <a:spcPts val="0"/>
              </a:spcBef>
              <a:spcAft>
                <a:spcPts val="0"/>
              </a:spcAft>
              <a:buClrTx/>
              <a:buSzTx/>
              <a:buAutoNum type="arabicParenR"/>
              <a:tabLst/>
              <a:defRPr/>
            </a:pPr>
            <a:r>
              <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Rounded MT Bold" panose="020F0704030504030204" pitchFamily="34" charset="0"/>
                <a:ea typeface="+mn-ea"/>
                <a:cs typeface="+mn-cs"/>
              </a:rPr>
              <a:t> </a:t>
            </a:r>
            <a:r>
              <a:rPr lang="en-US" sz="2800" b="1" dirty="0">
                <a:solidFill>
                  <a:prstClr val="black"/>
                </a:solidFill>
                <a:effectLst>
                  <a:outerShdw blurRad="38100" dist="38100" dir="2700000" algn="tl">
                    <a:srgbClr val="000000">
                      <a:alpha val="43137"/>
                    </a:srgbClr>
                  </a:outerShdw>
                </a:effectLst>
                <a:latin typeface="Arial Rounded MT Bold" panose="020F0704030504030204" pitchFamily="34" charset="0"/>
              </a:rPr>
              <a:t>ALL</a:t>
            </a:r>
            <a:r>
              <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Rounded MT Bold" panose="020F0704030504030204" pitchFamily="34" charset="0"/>
                <a:ea typeface="+mn-ea"/>
                <a:cs typeface="+mn-cs"/>
              </a:rPr>
              <a:t> conditions of that Release are satisfied.</a:t>
            </a:r>
          </a:p>
          <a:p>
            <a:pPr marL="463550" marR="0" lvl="0" algn="l" defTabSz="914400" rtl="0" eaLnBrk="1" fontAlgn="auto" latinLnBrk="0" hangingPunct="1">
              <a:lnSpc>
                <a:spcPct val="100000"/>
              </a:lnSpc>
              <a:spcBef>
                <a:spcPts val="0"/>
              </a:spcBef>
              <a:spcAft>
                <a:spcPts val="0"/>
              </a:spcAft>
              <a:buClrTx/>
              <a:buSzTx/>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Rounded MT Bold" panose="020F0704030504030204" pitchFamily="34"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Rounded MT Bold" panose="020F0704030504030204" pitchFamily="34" charset="0"/>
                <a:ea typeface="+mn-ea"/>
                <a:cs typeface="+mn-cs"/>
              </a:rPr>
              <a:t>Can not be removed for violations of water, or suspended matter.</a:t>
            </a: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Rounded MT Bold" panose="020F07040305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Rounded MT Bold" panose="020F0704030504030204" pitchFamily="34" charset="0"/>
              <a:ea typeface="+mn-ea"/>
              <a:cs typeface="+mn-cs"/>
            </a:endParaRPr>
          </a:p>
        </p:txBody>
      </p:sp>
      <p:pic>
        <p:nvPicPr>
          <p:cNvPr id="5" name="Picture 4" descr="Stop Sale Tag">
            <a:extLst>
              <a:ext uri="{FF2B5EF4-FFF2-40B4-BE49-F238E27FC236}">
                <a16:creationId xmlns:a16="http://schemas.microsoft.com/office/drawing/2014/main" id="{46993BFF-14CF-48DE-851E-27AF7353458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129630" y="914400"/>
            <a:ext cx="6788488" cy="3028095"/>
          </a:xfrm>
          <a:prstGeom prst="rect">
            <a:avLst/>
          </a:prstGeom>
        </p:spPr>
      </p:pic>
      <p:pic>
        <p:nvPicPr>
          <p:cNvPr id="6" name="Picture 2">
            <a:extLst>
              <a:ext uri="{FF2B5EF4-FFF2-40B4-BE49-F238E27FC236}">
                <a16:creationId xmlns:a16="http://schemas.microsoft.com/office/drawing/2014/main" id="{CE6074F4-88B6-4CAF-A0D4-570828F0F100}"/>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387075" y="6126475"/>
            <a:ext cx="655325" cy="655325"/>
          </a:xfrm>
          <a:prstGeom prst="rect">
            <a:avLst/>
          </a:prstGeom>
          <a:noFill/>
        </p:spPr>
      </p:pic>
      <p:sp>
        <p:nvSpPr>
          <p:cNvPr id="2" name="Title 1">
            <a:extLst>
              <a:ext uri="{FF2B5EF4-FFF2-40B4-BE49-F238E27FC236}">
                <a16:creationId xmlns:a16="http://schemas.microsoft.com/office/drawing/2014/main" id="{EC71809E-E733-D933-DA52-4D5774834553}"/>
              </a:ext>
            </a:extLst>
          </p:cNvPr>
          <p:cNvSpPr txBox="1">
            <a:spLocks/>
          </p:cNvSpPr>
          <p:nvPr/>
        </p:nvSpPr>
        <p:spPr>
          <a:xfrm>
            <a:off x="28074" y="-31362"/>
            <a:ext cx="9067800" cy="1143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0000FF"/>
                </a:solidFill>
                <a:effectLst>
                  <a:outerShdw blurRad="38100" dist="38100" dir="2700000" algn="tl">
                    <a:srgbClr val="000000">
                      <a:alpha val="43137"/>
                    </a:srgbClr>
                  </a:outerShdw>
                </a:effectLst>
                <a:latin typeface="Arial Rounded MT Bold" panose="020F0704030504030204" pitchFamily="34" charset="0"/>
              </a:rPr>
              <a:t>RESPONSIBILITIES</a:t>
            </a:r>
            <a:r>
              <a:rPr lang="en-US" sz="2800" dirty="0">
                <a:solidFill>
                  <a:srgbClr val="0000FF"/>
                </a:solidFill>
                <a:effectLst>
                  <a:outerShdw blurRad="38100" dist="38100" dir="2700000" algn="tl">
                    <a:srgbClr val="000000">
                      <a:alpha val="43137"/>
                    </a:srgbClr>
                  </a:outerShdw>
                </a:effectLst>
                <a:latin typeface="Arial Rounded MT Bold" panose="020F0704030504030204" pitchFamily="34" charset="0"/>
              </a:rPr>
              <a:t>:  OUT OF SERVICE TAGS</a:t>
            </a:r>
          </a:p>
        </p:txBody>
      </p:sp>
    </p:spTree>
    <p:extLst>
      <p:ext uri="{BB962C8B-B14F-4D97-AF65-F5344CB8AC3E}">
        <p14:creationId xmlns:p14="http://schemas.microsoft.com/office/powerpoint/2010/main" val="6565480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524000"/>
          </a:xfrm>
          <a:effectLst>
            <a:glow rad="228600">
              <a:srgbClr val="0000FF">
                <a:alpha val="40000"/>
              </a:srgbClr>
            </a:glow>
          </a:effectLst>
        </p:spPr>
        <p:txBody>
          <a:bodyPr>
            <a:normAutofit fontScale="90000"/>
          </a:bodyPr>
          <a:lstStyle/>
          <a:p>
            <a:r>
              <a:rPr lang="en-US" sz="3200" dirty="0">
                <a:solidFill>
                  <a:srgbClr val="FF0000"/>
                </a:solidFill>
                <a:effectLst>
                  <a:glow rad="228600">
                    <a:schemeClr val="accent1">
                      <a:satMod val="175000"/>
                      <a:alpha val="40000"/>
                    </a:schemeClr>
                  </a:glow>
                  <a:outerShdw blurRad="38100" dist="38100" dir="2700000" algn="tl">
                    <a:srgbClr val="000000">
                      <a:alpha val="43137"/>
                    </a:srgbClr>
                  </a:outerShdw>
                </a:effectLst>
                <a:latin typeface="Arial Rounded MT Bold" panose="020F0704030504030204" pitchFamily="34" charset="0"/>
              </a:rPr>
              <a:t>                           RESPONSIBILITIES: </a:t>
            </a:r>
            <a:br>
              <a:rPr lang="en-US" sz="3200" dirty="0">
                <a:solidFill>
                  <a:srgbClr val="FF0000"/>
                </a:solidFill>
                <a:effectLst>
                  <a:glow rad="228600">
                    <a:schemeClr val="accent1">
                      <a:satMod val="175000"/>
                      <a:alpha val="40000"/>
                    </a:schemeClr>
                  </a:glow>
                  <a:outerShdw blurRad="38100" dist="38100" dir="2700000" algn="tl">
                    <a:srgbClr val="000000">
                      <a:alpha val="43137"/>
                    </a:srgbClr>
                  </a:outerShdw>
                </a:effectLst>
                <a:latin typeface="Arial Rounded MT Bold" panose="020F0704030504030204" pitchFamily="34" charset="0"/>
              </a:rPr>
            </a:br>
            <a:br>
              <a:rPr lang="en-US" sz="3200" dirty="0">
                <a:solidFill>
                  <a:srgbClr val="FF0000"/>
                </a:solidFill>
                <a:effectLst>
                  <a:glow rad="228600">
                    <a:schemeClr val="accent1">
                      <a:satMod val="175000"/>
                      <a:alpha val="40000"/>
                    </a:schemeClr>
                  </a:glow>
                  <a:outerShdw blurRad="38100" dist="38100" dir="2700000" algn="tl">
                    <a:srgbClr val="000000">
                      <a:alpha val="43137"/>
                    </a:srgbClr>
                  </a:outerShdw>
                </a:effectLst>
                <a:latin typeface="Arial Rounded MT Bold" panose="020F0704030504030204" pitchFamily="34" charset="0"/>
              </a:rPr>
            </a:br>
            <a:r>
              <a:rPr lang="en-US" sz="3200" dirty="0">
                <a:solidFill>
                  <a:srgbClr val="FF0000"/>
                </a:solidFill>
                <a:effectLst>
                  <a:glow rad="228600">
                    <a:schemeClr val="accent1">
                      <a:satMod val="175000"/>
                      <a:alpha val="40000"/>
                    </a:schemeClr>
                  </a:glow>
                  <a:outerShdw blurRad="38100" dist="38100" dir="2700000" algn="tl">
                    <a:srgbClr val="000000">
                      <a:alpha val="43137"/>
                    </a:srgbClr>
                  </a:outerShdw>
                </a:effectLst>
                <a:latin typeface="Arial Rounded MT Bold" panose="020F0704030504030204" pitchFamily="34" charset="0"/>
              </a:rPr>
              <a:t>  RETURN TO SERVICE &amp; CORRECTION NOTICES</a:t>
            </a:r>
          </a:p>
        </p:txBody>
      </p:sp>
      <p:pic>
        <p:nvPicPr>
          <p:cNvPr id="6" name="Picture 5" descr="Gas station at night">
            <a:extLst>
              <a:ext uri="{FF2B5EF4-FFF2-40B4-BE49-F238E27FC236}">
                <a16:creationId xmlns:a16="http://schemas.microsoft.com/office/drawing/2014/main" id="{8BA9F0EF-5B7F-9ADA-F988-7FB5125B3EB3}"/>
              </a:ext>
            </a:extLst>
          </p:cNvPr>
          <p:cNvPicPr>
            <a:picLocks noChangeAspect="1"/>
          </p:cNvPicPr>
          <p:nvPr/>
        </p:nvPicPr>
        <p:blipFill>
          <a:blip r:embed="rId3"/>
          <a:stretch>
            <a:fillRect/>
          </a:stretch>
        </p:blipFill>
        <p:spPr>
          <a:xfrm>
            <a:off x="0" y="1821040"/>
            <a:ext cx="9144000" cy="5036960"/>
          </a:xfrm>
          <a:prstGeom prst="rect">
            <a:avLst/>
          </a:prstGeom>
        </p:spPr>
      </p:pic>
      <p:pic>
        <p:nvPicPr>
          <p:cNvPr id="8" name="Picture 7">
            <a:extLst>
              <a:ext uri="{FF2B5EF4-FFF2-40B4-BE49-F238E27FC236}">
                <a16:creationId xmlns:a16="http://schemas.microsoft.com/office/drawing/2014/main" id="{03341CBE-0A9B-E650-3051-27592711210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305800" y="6019800"/>
            <a:ext cx="658425" cy="652329"/>
          </a:xfrm>
          <a:prstGeom prst="rect">
            <a:avLst/>
          </a:prstGeom>
        </p:spPr>
      </p:pic>
      <p:pic>
        <p:nvPicPr>
          <p:cNvPr id="10" name="Picture 9" descr="Neon Open sign">
            <a:extLst>
              <a:ext uri="{FF2B5EF4-FFF2-40B4-BE49-F238E27FC236}">
                <a16:creationId xmlns:a16="http://schemas.microsoft.com/office/drawing/2014/main" id="{2BC5B753-D65B-FAC3-64FF-9B792F8B9D24}"/>
              </a:ext>
            </a:extLst>
          </p:cNvPr>
          <p:cNvPicPr>
            <a:picLocks noChangeAspect="1"/>
          </p:cNvPicPr>
          <p:nvPr/>
        </p:nvPicPr>
        <p:blipFill>
          <a:blip r:embed="rId5"/>
          <a:stretch>
            <a:fillRect/>
          </a:stretch>
        </p:blipFill>
        <p:spPr>
          <a:xfrm>
            <a:off x="152401" y="1981200"/>
            <a:ext cx="2286000" cy="1298561"/>
          </a:xfrm>
          <a:prstGeom prst="rect">
            <a:avLst/>
          </a:prstGeom>
        </p:spPr>
      </p:pic>
    </p:spTree>
    <p:extLst>
      <p:ext uri="{BB962C8B-B14F-4D97-AF65-F5344CB8AC3E}">
        <p14:creationId xmlns:p14="http://schemas.microsoft.com/office/powerpoint/2010/main" val="31546692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80">
                                          <p:stCondLst>
                                            <p:cond delay="0"/>
                                          </p:stCondLst>
                                        </p:cTn>
                                        <p:tgtEl>
                                          <p:spTgt spid="10"/>
                                        </p:tgtEl>
                                      </p:cBhvr>
                                    </p:animEffect>
                                    <p:anim calcmode="lin" valueType="num">
                                      <p:cBhvr>
                                        <p:cTn id="13"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8" dur="26">
                                          <p:stCondLst>
                                            <p:cond delay="650"/>
                                          </p:stCondLst>
                                        </p:cTn>
                                        <p:tgtEl>
                                          <p:spTgt spid="10"/>
                                        </p:tgtEl>
                                      </p:cBhvr>
                                      <p:to x="100000" y="60000"/>
                                    </p:animScale>
                                    <p:animScale>
                                      <p:cBhvr>
                                        <p:cTn id="19" dur="166" decel="50000">
                                          <p:stCondLst>
                                            <p:cond delay="676"/>
                                          </p:stCondLst>
                                        </p:cTn>
                                        <p:tgtEl>
                                          <p:spTgt spid="10"/>
                                        </p:tgtEl>
                                      </p:cBhvr>
                                      <p:to x="100000" y="100000"/>
                                    </p:animScale>
                                    <p:animScale>
                                      <p:cBhvr>
                                        <p:cTn id="20" dur="26">
                                          <p:stCondLst>
                                            <p:cond delay="1312"/>
                                          </p:stCondLst>
                                        </p:cTn>
                                        <p:tgtEl>
                                          <p:spTgt spid="10"/>
                                        </p:tgtEl>
                                      </p:cBhvr>
                                      <p:to x="100000" y="80000"/>
                                    </p:animScale>
                                    <p:animScale>
                                      <p:cBhvr>
                                        <p:cTn id="21" dur="166" decel="50000">
                                          <p:stCondLst>
                                            <p:cond delay="1338"/>
                                          </p:stCondLst>
                                        </p:cTn>
                                        <p:tgtEl>
                                          <p:spTgt spid="10"/>
                                        </p:tgtEl>
                                      </p:cBhvr>
                                      <p:to x="100000" y="100000"/>
                                    </p:animScale>
                                    <p:animScale>
                                      <p:cBhvr>
                                        <p:cTn id="22" dur="26">
                                          <p:stCondLst>
                                            <p:cond delay="1642"/>
                                          </p:stCondLst>
                                        </p:cTn>
                                        <p:tgtEl>
                                          <p:spTgt spid="10"/>
                                        </p:tgtEl>
                                      </p:cBhvr>
                                      <p:to x="100000" y="90000"/>
                                    </p:animScale>
                                    <p:animScale>
                                      <p:cBhvr>
                                        <p:cTn id="23" dur="166" decel="50000">
                                          <p:stCondLst>
                                            <p:cond delay="1668"/>
                                          </p:stCondLst>
                                        </p:cTn>
                                        <p:tgtEl>
                                          <p:spTgt spid="10"/>
                                        </p:tgtEl>
                                      </p:cBhvr>
                                      <p:to x="100000" y="100000"/>
                                    </p:animScale>
                                    <p:animScale>
                                      <p:cBhvr>
                                        <p:cTn id="24" dur="26">
                                          <p:stCondLst>
                                            <p:cond delay="1808"/>
                                          </p:stCondLst>
                                        </p:cTn>
                                        <p:tgtEl>
                                          <p:spTgt spid="10"/>
                                        </p:tgtEl>
                                      </p:cBhvr>
                                      <p:to x="100000" y="95000"/>
                                    </p:animScale>
                                    <p:animScale>
                                      <p:cBhvr>
                                        <p:cTn id="25"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Title 1"/>
          <p:cNvSpPr>
            <a:spLocks noGrp="1"/>
          </p:cNvSpPr>
          <p:nvPr>
            <p:ph type="title"/>
          </p:nvPr>
        </p:nvSpPr>
        <p:spPr>
          <a:xfrm>
            <a:off x="0" y="0"/>
            <a:ext cx="9144000" cy="914400"/>
          </a:xfrm>
          <a:effectLst>
            <a:glow rad="228600">
              <a:srgbClr val="0000FF">
                <a:alpha val="40000"/>
              </a:srgbClr>
            </a:glow>
          </a:effectLst>
        </p:spPr>
        <p:txBody>
          <a:bodyPr>
            <a:normAutofit/>
          </a:bodyPr>
          <a:lstStyle/>
          <a:p>
            <a:r>
              <a:rPr lang="en-US" sz="3200" dirty="0">
                <a:solidFill>
                  <a:schemeClr val="accent3">
                    <a:lumMod val="60000"/>
                    <a:lumOff val="40000"/>
                  </a:schemeClr>
                </a:solidFill>
                <a:effectLst>
                  <a:glow rad="228600">
                    <a:schemeClr val="accent1">
                      <a:satMod val="175000"/>
                      <a:alpha val="40000"/>
                    </a:schemeClr>
                  </a:glow>
                  <a:outerShdw blurRad="38100" dist="38100" dir="2700000" algn="tl">
                    <a:srgbClr val="000000">
                      <a:alpha val="43137"/>
                    </a:srgbClr>
                  </a:outerShdw>
                </a:effectLst>
                <a:latin typeface="Arial Rounded MT Bold" panose="020F0704030504030204" pitchFamily="34" charset="0"/>
              </a:rPr>
              <a:t>RESPONSIBILITIES: CORRECTION NOTICES</a:t>
            </a:r>
          </a:p>
        </p:txBody>
      </p:sp>
      <p:pic>
        <p:nvPicPr>
          <p:cNvPr id="4" name="Picture 3" descr="Device Correction Notice">
            <a:extLst>
              <a:ext uri="{FF2B5EF4-FFF2-40B4-BE49-F238E27FC236}">
                <a16:creationId xmlns:a16="http://schemas.microsoft.com/office/drawing/2014/main" id="{FED477FD-A710-4B3F-83B0-9CD47DAC7C7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54477" y="740862"/>
            <a:ext cx="8915400" cy="3940185"/>
          </a:xfrm>
          <a:prstGeom prst="rect">
            <a:avLst/>
          </a:prstGeom>
        </p:spPr>
      </p:pic>
      <p:pic>
        <p:nvPicPr>
          <p:cNvPr id="7" name="Picture 6" descr="Device out of tolerance notice"/>
          <p:cNvPicPr>
            <a:picLocks noChangeAspect="1"/>
          </p:cNvPicPr>
          <p:nvPr/>
        </p:nvPicPr>
        <p:blipFill>
          <a:blip r:embed="rId5">
            <a:extLst>
              <a:ext uri="{28A0092B-C50C-407E-A947-70E740481C1C}">
                <a14:useLocalDpi xmlns:a14="http://schemas.microsoft.com/office/drawing/2010/main" val="0"/>
              </a:ext>
            </a:extLst>
          </a:blip>
          <a:srcRect/>
          <a:stretch/>
        </p:blipFill>
        <p:spPr>
          <a:xfrm>
            <a:off x="37062" y="4663293"/>
            <a:ext cx="8915400" cy="1430523"/>
          </a:xfrm>
          <a:prstGeom prst="rect">
            <a:avLst/>
          </a:prstGeom>
          <a:noFill/>
          <a:ln w="92075" cmpd="thickThin">
            <a:solidFill>
              <a:srgbClr val="FFC000"/>
            </a:solidFill>
            <a:prstDash val="solid"/>
          </a:ln>
        </p:spPr>
      </p:pic>
      <p:sp>
        <p:nvSpPr>
          <p:cNvPr id="18" name="Oval 17">
            <a:extLst>
              <a:ext uri="{FF2B5EF4-FFF2-40B4-BE49-F238E27FC236}">
                <a16:creationId xmlns:a16="http://schemas.microsoft.com/office/drawing/2014/main" id="{73956E01-7037-405C-8216-AFEE2BED420D}"/>
              </a:ext>
              <a:ext uri="{C183D7F6-B498-43B3-948B-1728B52AA6E4}">
                <adec:decorative xmlns:adec="http://schemas.microsoft.com/office/drawing/2017/decorative" val="1"/>
              </a:ext>
            </a:extLst>
          </p:cNvPr>
          <p:cNvSpPr/>
          <p:nvPr/>
        </p:nvSpPr>
        <p:spPr>
          <a:xfrm>
            <a:off x="6798774" y="3246689"/>
            <a:ext cx="868853" cy="81089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C7FD7655-97E6-4EEE-8D32-C27346985289}"/>
              </a:ext>
              <a:ext uri="{C183D7F6-B498-43B3-948B-1728B52AA6E4}">
                <adec:decorative xmlns:adec="http://schemas.microsoft.com/office/drawing/2017/decorative" val="1"/>
              </a:ext>
            </a:extLst>
          </p:cNvPr>
          <p:cNvSpPr/>
          <p:nvPr/>
        </p:nvSpPr>
        <p:spPr>
          <a:xfrm>
            <a:off x="7692477" y="3246689"/>
            <a:ext cx="918124" cy="81089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0B88FBA2-2008-4BD0-A6E3-0A5F3465847B}"/>
              </a:ext>
            </a:extLst>
          </p:cNvPr>
          <p:cNvSpPr/>
          <p:nvPr/>
        </p:nvSpPr>
        <p:spPr>
          <a:xfrm>
            <a:off x="0" y="4725856"/>
            <a:ext cx="8915400" cy="1462088"/>
          </a:xfrm>
          <a:prstGeom prst="ellipse">
            <a:avLst/>
          </a:prstGeom>
          <a:noFill/>
          <a:ln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21" name="Oval 20">
            <a:extLst>
              <a:ext uri="{FF2B5EF4-FFF2-40B4-BE49-F238E27FC236}">
                <a16:creationId xmlns:a16="http://schemas.microsoft.com/office/drawing/2014/main" id="{FBDB61FB-B940-4F9B-B230-8E5FB61DF5BA}"/>
              </a:ext>
              <a:ext uri="{C183D7F6-B498-43B3-948B-1728B52AA6E4}">
                <adec:decorative xmlns:adec="http://schemas.microsoft.com/office/drawing/2017/decorative" val="1"/>
              </a:ext>
            </a:extLst>
          </p:cNvPr>
          <p:cNvSpPr/>
          <p:nvPr/>
        </p:nvSpPr>
        <p:spPr>
          <a:xfrm>
            <a:off x="154477" y="4665346"/>
            <a:ext cx="2368833" cy="440531"/>
          </a:xfrm>
          <a:prstGeom prst="ellipse">
            <a:avLst/>
          </a:prstGeom>
          <a:noFill/>
          <a:ln>
            <a:solidFill>
              <a:srgbClr val="00A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2">
            <a:extLst>
              <a:ext uri="{FF2B5EF4-FFF2-40B4-BE49-F238E27FC236}">
                <a16:creationId xmlns:a16="http://schemas.microsoft.com/office/drawing/2014/main" id="{D1A3A01B-7226-4B1B-9CA8-32F8C07EFBC3}"/>
              </a:ext>
              <a:ext uri="{C183D7F6-B498-43B3-948B-1728B52AA6E4}">
                <adec:decorative xmlns:adec="http://schemas.microsoft.com/office/drawing/2017/decorative" val="1"/>
              </a:ext>
            </a:extLst>
          </p:cNvPr>
          <p:cNvPicPr>
            <a:picLocks noChangeAspect="1" noChangeArrowheads="1"/>
          </p:cNvPicPr>
          <p:nvPr/>
        </p:nvPicPr>
        <p:blipFill>
          <a:blip r:embed="rId6" cstate="print"/>
          <a:srcRect/>
          <a:stretch>
            <a:fillRect/>
          </a:stretch>
        </p:blipFill>
        <p:spPr bwMode="auto">
          <a:xfrm>
            <a:off x="8500992" y="5594203"/>
            <a:ext cx="655325" cy="655325"/>
          </a:xfrm>
          <a:prstGeom prst="rect">
            <a:avLst/>
          </a:prstGeom>
          <a:noFill/>
        </p:spPr>
      </p:pic>
    </p:spTree>
    <p:extLst>
      <p:ext uri="{BB962C8B-B14F-4D97-AF65-F5344CB8AC3E}">
        <p14:creationId xmlns:p14="http://schemas.microsoft.com/office/powerpoint/2010/main" val="15671437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animBg="1"/>
      <p:bldP spid="19" grpId="0" animBg="1"/>
      <p:bldP spid="20" grpId="0" animBg="1"/>
      <p:bldP spid="2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0" y="-936118"/>
            <a:ext cx="9144000" cy="914400"/>
          </a:xfrm>
          <a:effectLst>
            <a:glow rad="228600">
              <a:srgbClr val="0000FF">
                <a:alpha val="40000"/>
              </a:srgbClr>
            </a:glow>
          </a:effectLst>
        </p:spPr>
        <p:txBody>
          <a:bodyPr>
            <a:normAutofit fontScale="90000"/>
          </a:bodyPr>
          <a:lstStyle/>
          <a:p>
            <a:r>
              <a:rPr lang="en-US" sz="3200" dirty="0">
                <a:solidFill>
                  <a:schemeClr val="accent3">
                    <a:lumMod val="60000"/>
                    <a:lumOff val="40000"/>
                  </a:schemeClr>
                </a:solidFill>
                <a:effectLst>
                  <a:glow rad="228600">
                    <a:schemeClr val="accent1">
                      <a:satMod val="175000"/>
                      <a:alpha val="40000"/>
                    </a:schemeClr>
                  </a:glow>
                  <a:outerShdw blurRad="38100" dist="38100" dir="2700000" algn="tl">
                    <a:srgbClr val="000000">
                      <a:alpha val="43137"/>
                    </a:srgbClr>
                  </a:outerShdw>
                </a:effectLst>
                <a:latin typeface="Arial Rounded MT Bold" panose="020F0704030504030204" pitchFamily="34" charset="0"/>
              </a:rPr>
              <a:t>RESPONSIBILITIES: CORRECTION NOTICES 2</a:t>
            </a:r>
          </a:p>
        </p:txBody>
      </p:sp>
      <p:pic>
        <p:nvPicPr>
          <p:cNvPr id="3" name="Picture 2" descr="Correction notice with device violations and out of tolerance heading circled">
            <a:extLst>
              <a:ext uri="{FF2B5EF4-FFF2-40B4-BE49-F238E27FC236}">
                <a16:creationId xmlns:a16="http://schemas.microsoft.com/office/drawing/2014/main" id="{3ACDAC17-C509-4EEF-986E-A829482F993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9600" y="1240918"/>
            <a:ext cx="8156215" cy="4376163"/>
          </a:xfrm>
          <a:prstGeom prst="rect">
            <a:avLst/>
          </a:prstGeom>
        </p:spPr>
      </p:pic>
      <p:sp>
        <p:nvSpPr>
          <p:cNvPr id="7" name="Oval 6">
            <a:extLst>
              <a:ext uri="{FF2B5EF4-FFF2-40B4-BE49-F238E27FC236}">
                <a16:creationId xmlns:a16="http://schemas.microsoft.com/office/drawing/2014/main" id="{8F60C609-0210-4BBD-8513-FC69C4A351F8}"/>
              </a:ext>
              <a:ext uri="{C183D7F6-B498-43B3-948B-1728B52AA6E4}">
                <adec:decorative xmlns:adec="http://schemas.microsoft.com/office/drawing/2017/decorative" val="1"/>
              </a:ext>
            </a:extLst>
          </p:cNvPr>
          <p:cNvSpPr/>
          <p:nvPr/>
        </p:nvSpPr>
        <p:spPr>
          <a:xfrm>
            <a:off x="609600" y="2912269"/>
            <a:ext cx="1815193" cy="440531"/>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C3187B5-E91C-4838-9913-BB1F879B7DA0}"/>
              </a:ext>
              <a:ext uri="{C183D7F6-B498-43B3-948B-1728B52AA6E4}">
                <adec:decorative xmlns:adec="http://schemas.microsoft.com/office/drawing/2017/decorative" val="1"/>
              </a:ext>
            </a:extLst>
          </p:cNvPr>
          <p:cNvSpPr/>
          <p:nvPr/>
        </p:nvSpPr>
        <p:spPr>
          <a:xfrm>
            <a:off x="609601" y="3429001"/>
            <a:ext cx="8135744" cy="10068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5DD7A88-64DB-4734-AF88-F27EBF24151C}"/>
              </a:ext>
              <a:ext uri="{C183D7F6-B498-43B3-948B-1728B52AA6E4}">
                <adec:decorative xmlns:adec="http://schemas.microsoft.com/office/drawing/2017/decorative" val="1"/>
              </a:ext>
            </a:extLst>
          </p:cNvPr>
          <p:cNvSpPr/>
          <p:nvPr/>
        </p:nvSpPr>
        <p:spPr>
          <a:xfrm>
            <a:off x="630072" y="4490442"/>
            <a:ext cx="8135744" cy="1006848"/>
          </a:xfrm>
          <a:prstGeom prst="rect">
            <a:avLst/>
          </a:prstGeom>
          <a:noFill/>
          <a:ln>
            <a:solidFill>
              <a:srgbClr val="296E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C16A4127-F883-4BB4-8E58-E7CC23B15FCB}"/>
              </a:ext>
              <a:ext uri="{C183D7F6-B498-43B3-948B-1728B52AA6E4}">
                <adec:decorative xmlns:adec="http://schemas.microsoft.com/office/drawing/2017/decorative" val="1"/>
              </a:ext>
            </a:extLst>
          </p:cNvPr>
          <p:cNvSpPr/>
          <p:nvPr/>
        </p:nvSpPr>
        <p:spPr>
          <a:xfrm>
            <a:off x="666507" y="4278890"/>
            <a:ext cx="2152893" cy="440531"/>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a:extLst>
              <a:ext uri="{FF2B5EF4-FFF2-40B4-BE49-F238E27FC236}">
                <a16:creationId xmlns:a16="http://schemas.microsoft.com/office/drawing/2014/main" id="{632B3017-CD1A-49F2-9A6E-D3EBD8C59B29}"/>
              </a:ex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8488675" y="5497290"/>
            <a:ext cx="655325" cy="655325"/>
          </a:xfrm>
          <a:prstGeom prst="rect">
            <a:avLst/>
          </a:prstGeom>
          <a:noFill/>
        </p:spPr>
      </p:pic>
      <p:sp>
        <p:nvSpPr>
          <p:cNvPr id="4" name="Title 1">
            <a:extLst>
              <a:ext uri="{FF2B5EF4-FFF2-40B4-BE49-F238E27FC236}">
                <a16:creationId xmlns:a16="http://schemas.microsoft.com/office/drawing/2014/main" id="{82699BD6-AC2F-9870-93F8-12BCE730F207}"/>
              </a:ext>
            </a:extLst>
          </p:cNvPr>
          <p:cNvSpPr txBox="1">
            <a:spLocks/>
          </p:cNvSpPr>
          <p:nvPr/>
        </p:nvSpPr>
        <p:spPr>
          <a:xfrm>
            <a:off x="0" y="54483"/>
            <a:ext cx="9144000" cy="914400"/>
          </a:xfrm>
          <a:prstGeom prst="rect">
            <a:avLst/>
          </a:prstGeom>
          <a:effectLst>
            <a:glow rad="228600">
              <a:srgbClr val="0000FF">
                <a:alpha val="40000"/>
              </a:srgbClr>
            </a:glo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accent3">
                    <a:lumMod val="60000"/>
                    <a:lumOff val="40000"/>
                  </a:schemeClr>
                </a:solidFill>
                <a:effectLst>
                  <a:glow rad="228600">
                    <a:schemeClr val="accent1">
                      <a:satMod val="175000"/>
                      <a:alpha val="40000"/>
                    </a:schemeClr>
                  </a:glow>
                  <a:outerShdw blurRad="38100" dist="38100" dir="2700000" algn="tl">
                    <a:srgbClr val="000000">
                      <a:alpha val="43137"/>
                    </a:srgbClr>
                  </a:outerShdw>
                </a:effectLst>
                <a:latin typeface="Arial Rounded MT Bold" panose="020F0704030504030204" pitchFamily="34" charset="0"/>
              </a:rPr>
              <a:t>RESPONSIBILITIES: CORRECTION NOTICES</a:t>
            </a:r>
          </a:p>
        </p:txBody>
      </p:sp>
    </p:spTree>
    <p:extLst>
      <p:ext uri="{BB962C8B-B14F-4D97-AF65-F5344CB8AC3E}">
        <p14:creationId xmlns:p14="http://schemas.microsoft.com/office/powerpoint/2010/main" val="22868728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P spid="11" grpId="0" animBg="1"/>
      <p:bldP spid="1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F5F112A-4142-4E33-8523-9EE9924D66F7}"/>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solidFill>
                  <a:schemeClr val="accent3">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RESPONSIBILITIES: CORRECTION NOTICES 3</a:t>
            </a:r>
            <a:endParaRPr lang="en-US" dirty="0"/>
          </a:p>
        </p:txBody>
      </p:sp>
      <p:sp>
        <p:nvSpPr>
          <p:cNvPr id="3" name="Content Placeholder 2"/>
          <p:cNvSpPr>
            <a:spLocks noGrp="1"/>
          </p:cNvSpPr>
          <p:nvPr>
            <p:ph idx="1"/>
          </p:nvPr>
        </p:nvSpPr>
        <p:spPr>
          <a:xfrm>
            <a:off x="21771" y="1523999"/>
            <a:ext cx="9089572" cy="3124201"/>
          </a:xfrm>
        </p:spPr>
        <p:txBody>
          <a:bodyPr>
            <a:normAutofit/>
          </a:bodyPr>
          <a:lstStyle/>
          <a:p>
            <a:pPr algn="ctr"/>
            <a:r>
              <a:rPr lang="en-US" sz="4000" b="1" dirty="0">
                <a:solidFill>
                  <a:schemeClr val="bg1">
                    <a:lumMod val="95000"/>
                  </a:schemeClr>
                </a:solidFill>
                <a:effectLst>
                  <a:outerShdw blurRad="38100" dist="38100" dir="2700000" algn="tl">
                    <a:srgbClr val="000000">
                      <a:alpha val="43137"/>
                    </a:srgbClr>
                  </a:outerShdw>
                </a:effectLst>
                <a:latin typeface="Arial Rounded MT Bold" panose="020F0704030504030204" pitchFamily="34" charset="0"/>
              </a:rPr>
              <a:t>All violations </a:t>
            </a:r>
            <a:r>
              <a:rPr lang="en-US" sz="4000" b="1" u="sng" dirty="0">
                <a:solidFill>
                  <a:schemeClr val="bg1">
                    <a:lumMod val="95000"/>
                  </a:schemeClr>
                </a:solidFill>
                <a:effectLst>
                  <a:outerShdw blurRad="38100" dist="38100" dir="2700000" algn="tl">
                    <a:srgbClr val="000000">
                      <a:alpha val="43137"/>
                    </a:srgbClr>
                  </a:outerShdw>
                </a:effectLst>
                <a:latin typeface="Arial Rounded MT Bold" panose="020F0704030504030204" pitchFamily="34" charset="0"/>
              </a:rPr>
              <a:t>must</a:t>
            </a:r>
            <a:r>
              <a:rPr lang="en-US" sz="4000" b="1" dirty="0">
                <a:solidFill>
                  <a:schemeClr val="bg1">
                    <a:lumMod val="95000"/>
                  </a:schemeClr>
                </a:solidFill>
                <a:effectLst>
                  <a:outerShdw blurRad="38100" dist="38100" dir="2700000" algn="tl">
                    <a:srgbClr val="000000">
                      <a:alpha val="43137"/>
                    </a:srgbClr>
                  </a:outerShdw>
                </a:effectLst>
                <a:latin typeface="Arial Rounded MT Bold" panose="020F0704030504030204" pitchFamily="34" charset="0"/>
              </a:rPr>
              <a:t> be corrected within the amount of time specified on the Correction Notice.</a:t>
            </a:r>
            <a:endParaRPr lang="en-US" sz="4000" dirty="0">
              <a:solidFill>
                <a:schemeClr val="bg1">
                  <a:lumMod val="95000"/>
                </a:schemeClr>
              </a:solidFill>
              <a:effectLst>
                <a:outerShdw blurRad="38100" dist="38100" dir="2700000" algn="tl">
                  <a:srgbClr val="000000">
                    <a:alpha val="43137"/>
                  </a:srgbClr>
                </a:outerShdw>
              </a:effectLst>
              <a:latin typeface="Arial Rounded MT Bold" panose="020F0704030504030204" pitchFamily="34" charset="0"/>
            </a:endParaRPr>
          </a:p>
          <a:p>
            <a:pPr algn="ctr"/>
            <a:r>
              <a:rPr lang="en-US" dirty="0">
                <a:solidFill>
                  <a:schemeClr val="bg1">
                    <a:lumMod val="95000"/>
                  </a:schemeClr>
                </a:solidFill>
                <a:effectLst>
                  <a:outerShdw blurRad="38100" dist="38100" dir="2700000" algn="tl">
                    <a:srgbClr val="000000">
                      <a:alpha val="43137"/>
                    </a:srgbClr>
                  </a:outerShdw>
                </a:effectLst>
                <a:latin typeface="Arial Rounded MT Bold" panose="020F0704030504030204" pitchFamily="34" charset="0"/>
              </a:rPr>
              <a:t>Strict adherence to time limits is </a:t>
            </a:r>
            <a:r>
              <a:rPr lang="en-US" u="sng" dirty="0">
                <a:solidFill>
                  <a:schemeClr val="bg1">
                    <a:lumMod val="95000"/>
                  </a:schemeClr>
                </a:solidFill>
                <a:effectLst>
                  <a:outerShdw blurRad="38100" dist="38100" dir="2700000" algn="tl">
                    <a:srgbClr val="000000">
                      <a:alpha val="43137"/>
                    </a:srgbClr>
                  </a:outerShdw>
                </a:effectLst>
                <a:latin typeface="Arial Rounded MT Bold" panose="020F0704030504030204" pitchFamily="34" charset="0"/>
              </a:rPr>
              <a:t>essential</a:t>
            </a:r>
            <a:r>
              <a:rPr lang="en-US" dirty="0">
                <a:solidFill>
                  <a:schemeClr val="bg1">
                    <a:lumMod val="95000"/>
                  </a:schemeClr>
                </a:solidFill>
                <a:effectLst>
                  <a:outerShdw blurRad="38100" dist="38100" dir="2700000" algn="tl">
                    <a:srgbClr val="000000">
                      <a:alpha val="43137"/>
                    </a:srgbClr>
                  </a:outerShdw>
                </a:effectLst>
                <a:latin typeface="Arial Rounded MT Bold" panose="020F0704030504030204" pitchFamily="34" charset="0"/>
              </a:rPr>
              <a:t>.  </a:t>
            </a:r>
          </a:p>
          <a:p>
            <a:pPr algn="ctr"/>
            <a:r>
              <a:rPr lang="en-US" dirty="0">
                <a:solidFill>
                  <a:schemeClr val="bg1">
                    <a:lumMod val="95000"/>
                  </a:schemeClr>
                </a:solidFill>
                <a:effectLst>
                  <a:outerShdw blurRad="38100" dist="38100" dir="2700000" algn="tl">
                    <a:srgbClr val="000000">
                      <a:alpha val="43137"/>
                    </a:srgbClr>
                  </a:outerShdw>
                </a:effectLst>
                <a:latin typeface="Arial Rounded MT Bold" panose="020F0704030504030204" pitchFamily="34" charset="0"/>
              </a:rPr>
              <a:t>Time limits do not include weekends</a:t>
            </a:r>
          </a:p>
        </p:txBody>
      </p:sp>
      <p:pic>
        <p:nvPicPr>
          <p:cNvPr id="9" name="Picture 8" descr="A hand holding a twin bell alarm clock"/>
          <p:cNvPicPr>
            <a:picLocks noChangeAspect="1"/>
          </p:cNvPicPr>
          <p:nvPr/>
        </p:nvPicPr>
        <p:blipFill>
          <a:blip r:embed="rId4"/>
          <a:stretch>
            <a:fillRect/>
          </a:stretch>
        </p:blipFill>
        <p:spPr>
          <a:xfrm>
            <a:off x="0" y="4295775"/>
            <a:ext cx="3943350" cy="2562225"/>
          </a:xfrm>
          <a:prstGeom prst="rect">
            <a:avLst/>
          </a:prstGeom>
        </p:spPr>
      </p:pic>
      <p:sp>
        <p:nvSpPr>
          <p:cNvPr id="7" name="Title 1">
            <a:extLst>
              <a:ext uri="{C183D7F6-B498-43B3-948B-1728B52AA6E4}">
                <adec:decorative xmlns:adec="http://schemas.microsoft.com/office/drawing/2017/decorative" val="1"/>
              </a:ext>
            </a:extLst>
          </p:cNvPr>
          <p:cNvSpPr txBox="1">
            <a:spLocks/>
          </p:cNvSpPr>
          <p:nvPr/>
        </p:nvSpPr>
        <p:spPr>
          <a:xfrm>
            <a:off x="0" y="0"/>
            <a:ext cx="9144000" cy="914400"/>
          </a:xfrm>
          <a:prstGeom prst="rect">
            <a:avLst/>
          </a:prstGeom>
          <a:effectLst>
            <a:glow rad="228600">
              <a:srgbClr val="0000FF">
                <a:alpha val="40000"/>
              </a:srgbClr>
            </a:glow>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a:solidFill>
                  <a:schemeClr val="accent3">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RESPONSIBILITIES: CORRECTION NOTICES</a:t>
            </a:r>
          </a:p>
        </p:txBody>
      </p:sp>
      <p:pic>
        <p:nvPicPr>
          <p:cNvPr id="6" name="Picture 2">
            <a:extLst>
              <a:ext uri="{FF2B5EF4-FFF2-40B4-BE49-F238E27FC236}">
                <a16:creationId xmlns:a16="http://schemas.microsoft.com/office/drawing/2014/main" id="{FD55995C-8534-4BF6-BA24-0E735598FF39}"/>
              </a:ex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8510446" y="5540792"/>
            <a:ext cx="655325" cy="655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47" presetClass="entr" presetSubtype="0" fill="hold" grpId="0" nodeType="afterEffect">
                                  <p:stCondLst>
                                    <p:cond delay="100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anim calcmode="lin" valueType="num">
                                      <p:cBhvr>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100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anim calcmode="lin" valueType="num">
                                      <p:cBhvr>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grpId="0" nodeType="after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500"/>
                                        <p:tgtEl>
                                          <p:spTgt spid="3">
                                            <p:txEl>
                                              <p:pRg st="2" end="2"/>
                                            </p:txEl>
                                          </p:spTgt>
                                        </p:tgtEl>
                                      </p:cBhvr>
                                    </p:animEffect>
                                    <p:anim calcmode="lin" valueType="num">
                                      <p:cBhvr>
                                        <p:cTn id="2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Title 1"/>
          <p:cNvSpPr>
            <a:spLocks noGrp="1"/>
          </p:cNvSpPr>
          <p:nvPr>
            <p:ph type="title"/>
          </p:nvPr>
        </p:nvSpPr>
        <p:spPr>
          <a:xfrm>
            <a:off x="0" y="-927757"/>
            <a:ext cx="9144000" cy="914400"/>
          </a:xfrm>
          <a:effectLst>
            <a:glow rad="228600">
              <a:srgbClr val="0000FF">
                <a:alpha val="40000"/>
              </a:srgbClr>
            </a:glow>
          </a:effectLst>
        </p:spPr>
        <p:txBody>
          <a:bodyPr>
            <a:normAutofit fontScale="90000"/>
          </a:bodyPr>
          <a:lstStyle/>
          <a:p>
            <a:r>
              <a:rPr lang="en-US" sz="3200" dirty="0">
                <a:solidFill>
                  <a:schemeClr val="accent3">
                    <a:lumMod val="60000"/>
                    <a:lumOff val="40000"/>
                  </a:schemeClr>
                </a:solidFill>
                <a:effectLst>
                  <a:glow rad="228600">
                    <a:schemeClr val="accent1">
                      <a:satMod val="175000"/>
                      <a:alpha val="40000"/>
                    </a:schemeClr>
                  </a:glow>
                  <a:outerShdw blurRad="38100" dist="38100" dir="2700000" algn="tl">
                    <a:srgbClr val="000000">
                      <a:alpha val="43137"/>
                    </a:srgbClr>
                  </a:outerShdw>
                </a:effectLst>
                <a:latin typeface="Arial Rounded MT Bold" panose="020F0704030504030204" pitchFamily="34" charset="0"/>
              </a:rPr>
              <a:t>RESPONSIBILITIES: CORRECTION NOTICES 4</a:t>
            </a:r>
          </a:p>
        </p:txBody>
      </p:sp>
      <p:pic>
        <p:nvPicPr>
          <p:cNvPr id="3" name="Picture 2" descr="Correction notice">
            <a:extLst>
              <a:ext uri="{FF2B5EF4-FFF2-40B4-BE49-F238E27FC236}">
                <a16:creationId xmlns:a16="http://schemas.microsoft.com/office/drawing/2014/main" id="{3477CB70-AC51-48D4-9524-360DF2C2AED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11907" y="1295400"/>
            <a:ext cx="7567835" cy="4081046"/>
          </a:xfrm>
          <a:prstGeom prst="rect">
            <a:avLst/>
          </a:prstGeom>
        </p:spPr>
      </p:pic>
      <p:pic>
        <p:nvPicPr>
          <p:cNvPr id="1026" name="Picture 2" descr="Zoom in on correction notice with box around the fax and email number for the Bureau of Standards&#10;Fax: 850-410-3801&#10;Email: CSFAXME@FDACS.gov"/>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414420" y="2928298"/>
            <a:ext cx="8562810" cy="1915804"/>
          </a:xfrm>
          <a:prstGeom prst="rect">
            <a:avLst/>
          </a:prstGeom>
          <a:noFill/>
          <a:ln w="31750">
            <a:solidFill>
              <a:srgbClr val="00A7FF"/>
            </a:solidFill>
            <a:miter lim="800000"/>
            <a:headEnd/>
            <a:tailEnd/>
          </a:ln>
        </p:spPr>
      </p:pic>
      <p:sp>
        <p:nvSpPr>
          <p:cNvPr id="6" name="Rectangle 5">
            <a:extLst>
              <a:ext uri="{FF2B5EF4-FFF2-40B4-BE49-F238E27FC236}">
                <a16:creationId xmlns:a16="http://schemas.microsoft.com/office/drawing/2014/main" id="{279F7524-9C4E-4936-B277-562FD29C65CB}"/>
              </a:ext>
              <a:ext uri="{C183D7F6-B498-43B3-948B-1728B52AA6E4}">
                <adec:decorative xmlns:adec="http://schemas.microsoft.com/office/drawing/2017/decorative" val="1"/>
              </a:ext>
            </a:extLst>
          </p:cNvPr>
          <p:cNvSpPr/>
          <p:nvPr/>
        </p:nvSpPr>
        <p:spPr>
          <a:xfrm>
            <a:off x="3276599" y="3801894"/>
            <a:ext cx="5562599"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D58192F-7C44-4FA7-AE6E-8D8BBAEAEEEF}"/>
              </a:ext>
              <a:ext uri="{C183D7F6-B498-43B3-948B-1728B52AA6E4}">
                <adec:decorative xmlns:adec="http://schemas.microsoft.com/office/drawing/2017/decorative" val="1"/>
              </a:ext>
            </a:extLst>
          </p:cNvPr>
          <p:cNvSpPr/>
          <p:nvPr/>
        </p:nvSpPr>
        <p:spPr>
          <a:xfrm>
            <a:off x="841486" y="2895600"/>
            <a:ext cx="8135744" cy="8382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a:extLst>
              <a:ext uri="{FF2B5EF4-FFF2-40B4-BE49-F238E27FC236}">
                <a16:creationId xmlns:a16="http://schemas.microsoft.com/office/drawing/2014/main" id="{96213DFC-539A-40BB-B640-6933934BE32A}"/>
              </a:ext>
              <a:ext uri="{C183D7F6-B498-43B3-948B-1728B52AA6E4}">
                <adec:decorative xmlns:adec="http://schemas.microsoft.com/office/drawing/2017/decorative" val="1"/>
              </a:ext>
            </a:extLst>
          </p:cNvPr>
          <p:cNvPicPr>
            <a:picLocks noChangeAspect="1" noChangeArrowheads="1"/>
          </p:cNvPicPr>
          <p:nvPr/>
        </p:nvPicPr>
        <p:blipFill>
          <a:blip r:embed="rId6" cstate="print"/>
          <a:srcRect/>
          <a:stretch>
            <a:fillRect/>
          </a:stretch>
        </p:blipFill>
        <p:spPr bwMode="auto">
          <a:xfrm>
            <a:off x="8511537" y="5467883"/>
            <a:ext cx="655325" cy="655325"/>
          </a:xfrm>
          <a:prstGeom prst="rect">
            <a:avLst/>
          </a:prstGeom>
          <a:noFill/>
        </p:spPr>
      </p:pic>
      <p:sp>
        <p:nvSpPr>
          <p:cNvPr id="2" name="Title 1">
            <a:extLst>
              <a:ext uri="{FF2B5EF4-FFF2-40B4-BE49-F238E27FC236}">
                <a16:creationId xmlns:a16="http://schemas.microsoft.com/office/drawing/2014/main" id="{C9DFC392-A9A7-FA5D-2B61-840EE1517073}"/>
              </a:ext>
            </a:extLst>
          </p:cNvPr>
          <p:cNvSpPr txBox="1">
            <a:spLocks/>
          </p:cNvSpPr>
          <p:nvPr/>
        </p:nvSpPr>
        <p:spPr>
          <a:xfrm>
            <a:off x="-5608" y="57798"/>
            <a:ext cx="9144000" cy="914400"/>
          </a:xfrm>
          <a:prstGeom prst="rect">
            <a:avLst/>
          </a:prstGeom>
          <a:effectLst>
            <a:glow rad="228600">
              <a:srgbClr val="0000FF">
                <a:alpha val="40000"/>
              </a:srgbClr>
            </a:glo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accent3">
                    <a:lumMod val="60000"/>
                    <a:lumOff val="40000"/>
                  </a:schemeClr>
                </a:solidFill>
                <a:effectLst>
                  <a:glow rad="228600">
                    <a:schemeClr val="accent1">
                      <a:satMod val="175000"/>
                      <a:alpha val="40000"/>
                    </a:schemeClr>
                  </a:glow>
                  <a:outerShdw blurRad="38100" dist="38100" dir="2700000" algn="tl">
                    <a:srgbClr val="000000">
                      <a:alpha val="43137"/>
                    </a:srgbClr>
                  </a:outerShdw>
                </a:effectLst>
                <a:latin typeface="Arial Rounded MT Bold" panose="020F0704030504030204" pitchFamily="34" charset="0"/>
              </a:rPr>
              <a:t>RESPONSIBILITIES: CORRECTION NOTICES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additive="base">
                                        <p:cTn id="13" dur="500" fill="hold"/>
                                        <p:tgtEl>
                                          <p:spTgt spid="1026"/>
                                        </p:tgtEl>
                                        <p:attrNameLst>
                                          <p:attrName>ppt_x</p:attrName>
                                        </p:attrNameLst>
                                      </p:cBhvr>
                                      <p:tavLst>
                                        <p:tav tm="0">
                                          <p:val>
                                            <p:strVal val="#ppt_x"/>
                                          </p:val>
                                        </p:tav>
                                        <p:tav tm="100000">
                                          <p:val>
                                            <p:strVal val="#ppt_x"/>
                                          </p:val>
                                        </p:tav>
                                      </p:tavLst>
                                    </p:anim>
                                    <p:anim calcmode="lin" valueType="num">
                                      <p:cBhvr additive="base">
                                        <p:cTn id="14" dur="500" fill="hold"/>
                                        <p:tgtEl>
                                          <p:spTgt spid="1026"/>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2" presetClass="entr" presetSubtype="4"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par>
                          <p:cTn id="20" fill="hold">
                            <p:stCondLst>
                              <p:cond delay="1000"/>
                            </p:stCondLst>
                            <p:childTnLst>
                              <p:par>
                                <p:cTn id="21" presetID="2" presetClass="entr" presetSubtype="4"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0" y="-914400"/>
            <a:ext cx="9144000" cy="914400"/>
          </a:xfrm>
          <a:effectLst>
            <a:glow rad="228600">
              <a:srgbClr val="0000FF">
                <a:alpha val="40000"/>
              </a:srgbClr>
            </a:glow>
          </a:effectLst>
        </p:spPr>
        <p:txBody>
          <a:bodyPr>
            <a:normAutofit fontScale="90000"/>
          </a:bodyPr>
          <a:lstStyle/>
          <a:p>
            <a:r>
              <a:rPr lang="en-US" sz="3200" dirty="0">
                <a:solidFill>
                  <a:schemeClr val="accent3">
                    <a:lumMod val="60000"/>
                    <a:lumOff val="40000"/>
                  </a:schemeClr>
                </a:solidFill>
                <a:effectLst>
                  <a:glow rad="228600">
                    <a:schemeClr val="accent1">
                      <a:satMod val="175000"/>
                      <a:alpha val="40000"/>
                    </a:schemeClr>
                  </a:glow>
                  <a:outerShdw blurRad="38100" dist="38100" dir="2700000" algn="tl">
                    <a:srgbClr val="000000">
                      <a:alpha val="43137"/>
                    </a:srgbClr>
                  </a:outerShdw>
                </a:effectLst>
                <a:latin typeface="Arial Rounded MT Bold" panose="020F0704030504030204" pitchFamily="34" charset="0"/>
              </a:rPr>
              <a:t>RESPONSIBILITIES: CORRECTION NOTICES 5</a:t>
            </a:r>
          </a:p>
        </p:txBody>
      </p:sp>
      <p:pic>
        <p:nvPicPr>
          <p:cNvPr id="4" name="Picture 3" descr="Stop sale order notice">
            <a:extLst>
              <a:ext uri="{FF2B5EF4-FFF2-40B4-BE49-F238E27FC236}">
                <a16:creationId xmlns:a16="http://schemas.microsoft.com/office/drawing/2014/main" id="{C4FE347D-BE58-42A8-B80F-230BEB4FF85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04128" y="1257300"/>
            <a:ext cx="8135744" cy="4339588"/>
          </a:xfrm>
          <a:prstGeom prst="rect">
            <a:avLst/>
          </a:prstGeom>
        </p:spPr>
      </p:pic>
      <p:sp>
        <p:nvSpPr>
          <p:cNvPr id="12" name="Oval 11">
            <a:extLst>
              <a:ext uri="{C183D7F6-B498-43B3-948B-1728B52AA6E4}">
                <adec:decorative xmlns:adec="http://schemas.microsoft.com/office/drawing/2017/decorative" val="1"/>
              </a:ext>
            </a:extLst>
          </p:cNvPr>
          <p:cNvSpPr/>
          <p:nvPr/>
        </p:nvSpPr>
        <p:spPr>
          <a:xfrm>
            <a:off x="3238500" y="1464426"/>
            <a:ext cx="2667000" cy="609600"/>
          </a:xfrm>
          <a:prstGeom prst="ellipse">
            <a:avLst/>
          </a:prstGeom>
          <a:noFill/>
          <a:ln w="571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BEA7A73-BFF1-462E-8F77-5ECA5D40FCF3}"/>
              </a:ext>
              <a:ext uri="{C183D7F6-B498-43B3-948B-1728B52AA6E4}">
                <adec:decorative xmlns:adec="http://schemas.microsoft.com/office/drawing/2017/decorative" val="1"/>
              </a:ext>
            </a:extLst>
          </p:cNvPr>
          <p:cNvSpPr/>
          <p:nvPr/>
        </p:nvSpPr>
        <p:spPr>
          <a:xfrm>
            <a:off x="504128" y="3429000"/>
            <a:ext cx="8135744" cy="609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a:extLst>
              <a:ext uri="{FF2B5EF4-FFF2-40B4-BE49-F238E27FC236}">
                <a16:creationId xmlns:a16="http://schemas.microsoft.com/office/drawing/2014/main" id="{F007F576-2537-41B4-864E-8B5BB2B200E8}"/>
              </a:ex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8488675" y="5596888"/>
            <a:ext cx="655325" cy="655325"/>
          </a:xfrm>
          <a:prstGeom prst="rect">
            <a:avLst/>
          </a:prstGeom>
          <a:noFill/>
        </p:spPr>
      </p:pic>
      <p:sp>
        <p:nvSpPr>
          <p:cNvPr id="2" name="Rectangle 1">
            <a:extLst>
              <a:ext uri="{FF2B5EF4-FFF2-40B4-BE49-F238E27FC236}">
                <a16:creationId xmlns:a16="http://schemas.microsoft.com/office/drawing/2014/main" id="{09B24628-4D89-4677-8F8B-071C3F8BC13D}"/>
              </a:ext>
            </a:extLst>
          </p:cNvPr>
          <p:cNvSpPr/>
          <p:nvPr/>
        </p:nvSpPr>
        <p:spPr>
          <a:xfrm>
            <a:off x="2909887" y="2281151"/>
            <a:ext cx="3552825" cy="261610"/>
          </a:xfrm>
          <a:prstGeom prst="rect">
            <a:avLst/>
          </a:prstGeom>
          <a:solidFill>
            <a:schemeClr val="bg1"/>
          </a:solidFill>
        </p:spPr>
        <p:txBody>
          <a:bodyPr wrap="square">
            <a:spAutoFit/>
          </a:bodyPr>
          <a:lstStyle/>
          <a:p>
            <a:r>
              <a:rPr lang="en-US" sz="1100" dirty="0">
                <a:latin typeface="Calibri" panose="020F0502020204030204" pitchFamily="34" charset="0"/>
                <a:ea typeface="Calibri" panose="020F0502020204030204" pitchFamily="34" charset="0"/>
              </a:rPr>
              <a:t>2005 Apalachee Parkway Tallahassee, Florida 32399-6500</a:t>
            </a:r>
          </a:p>
        </p:txBody>
      </p:sp>
      <p:sp>
        <p:nvSpPr>
          <p:cNvPr id="3" name="Title 1">
            <a:extLst>
              <a:ext uri="{FF2B5EF4-FFF2-40B4-BE49-F238E27FC236}">
                <a16:creationId xmlns:a16="http://schemas.microsoft.com/office/drawing/2014/main" id="{0F18B4C0-BFBE-2018-018C-240C695EF80B}"/>
              </a:ext>
            </a:extLst>
          </p:cNvPr>
          <p:cNvSpPr txBox="1">
            <a:spLocks/>
          </p:cNvSpPr>
          <p:nvPr/>
        </p:nvSpPr>
        <p:spPr>
          <a:xfrm>
            <a:off x="0" y="38101"/>
            <a:ext cx="9144000" cy="914400"/>
          </a:xfrm>
          <a:prstGeom prst="rect">
            <a:avLst/>
          </a:prstGeom>
          <a:effectLst>
            <a:glow rad="228600">
              <a:srgbClr val="0000FF">
                <a:alpha val="40000"/>
              </a:srgbClr>
            </a:glo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accent3">
                    <a:lumMod val="60000"/>
                    <a:lumOff val="40000"/>
                  </a:schemeClr>
                </a:solidFill>
                <a:effectLst>
                  <a:glow rad="228600">
                    <a:schemeClr val="accent1">
                      <a:satMod val="175000"/>
                      <a:alpha val="40000"/>
                    </a:schemeClr>
                  </a:glow>
                  <a:outerShdw blurRad="38100" dist="38100" dir="2700000" algn="tl">
                    <a:srgbClr val="000000">
                      <a:alpha val="43137"/>
                    </a:srgbClr>
                  </a:outerShdw>
                </a:effectLst>
                <a:latin typeface="Arial Rounded MT Bold" panose="020F0704030504030204" pitchFamily="34" charset="0"/>
              </a:rPr>
              <a:t>RESPONSIBILITIES: CORRECTION NOTICES</a:t>
            </a:r>
          </a:p>
        </p:txBody>
      </p:sp>
    </p:spTree>
    <p:extLst>
      <p:ext uri="{BB962C8B-B14F-4D97-AF65-F5344CB8AC3E}">
        <p14:creationId xmlns:p14="http://schemas.microsoft.com/office/powerpoint/2010/main" val="35644883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0" y="-914400"/>
            <a:ext cx="9144000" cy="914400"/>
          </a:xfrm>
          <a:effectLst>
            <a:glow rad="228600">
              <a:srgbClr val="0000FF">
                <a:alpha val="40000"/>
              </a:srgbClr>
            </a:glow>
          </a:effectLst>
        </p:spPr>
        <p:txBody>
          <a:bodyPr>
            <a:normAutofit fontScale="90000"/>
          </a:bodyPr>
          <a:lstStyle/>
          <a:p>
            <a:r>
              <a:rPr lang="en-US" sz="3200" dirty="0">
                <a:solidFill>
                  <a:schemeClr val="accent3">
                    <a:lumMod val="60000"/>
                    <a:lumOff val="40000"/>
                  </a:schemeClr>
                </a:solidFill>
                <a:effectLst>
                  <a:glow rad="228600">
                    <a:schemeClr val="accent1">
                      <a:satMod val="175000"/>
                      <a:alpha val="40000"/>
                    </a:schemeClr>
                  </a:glow>
                  <a:outerShdw blurRad="38100" dist="38100" dir="2700000" algn="tl">
                    <a:srgbClr val="000000">
                      <a:alpha val="43137"/>
                    </a:srgbClr>
                  </a:outerShdw>
                </a:effectLst>
                <a:latin typeface="Arial Rounded MT Bold" panose="020F0704030504030204" pitchFamily="34" charset="0"/>
              </a:rPr>
              <a:t>RESPONSIBILITIES: CORRECTION NOTICES 6</a:t>
            </a:r>
          </a:p>
        </p:txBody>
      </p:sp>
      <p:pic>
        <p:nvPicPr>
          <p:cNvPr id="4" name="Picture 3" descr="A promisory release for a device">
            <a:extLst>
              <a:ext uri="{FF2B5EF4-FFF2-40B4-BE49-F238E27FC236}">
                <a16:creationId xmlns:a16="http://schemas.microsoft.com/office/drawing/2014/main" id="{C6076318-F465-4FD9-BC5F-13142A49D6D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38200" y="1219200"/>
            <a:ext cx="7467600" cy="4419600"/>
          </a:xfrm>
          <a:prstGeom prst="rect">
            <a:avLst/>
          </a:prstGeom>
        </p:spPr>
      </p:pic>
      <p:sp>
        <p:nvSpPr>
          <p:cNvPr id="7" name="Rectangle 6">
            <a:extLst>
              <a:ext uri="{FF2B5EF4-FFF2-40B4-BE49-F238E27FC236}">
                <a16:creationId xmlns:a16="http://schemas.microsoft.com/office/drawing/2014/main" id="{418C0B82-05E1-4249-8878-A8B0233F27A0}"/>
              </a:ext>
              <a:ext uri="{C183D7F6-B498-43B3-948B-1728B52AA6E4}">
                <adec:decorative xmlns:adec="http://schemas.microsoft.com/office/drawing/2017/decorative" val="1"/>
              </a:ext>
            </a:extLst>
          </p:cNvPr>
          <p:cNvSpPr/>
          <p:nvPr/>
        </p:nvSpPr>
        <p:spPr>
          <a:xfrm>
            <a:off x="838200" y="3429000"/>
            <a:ext cx="7467600" cy="990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a:extLst>
              <a:ext uri="{FF2B5EF4-FFF2-40B4-BE49-F238E27FC236}">
                <a16:creationId xmlns:a16="http://schemas.microsoft.com/office/drawing/2014/main" id="{4330DD58-C2CB-4EB0-B7F3-3A546A450541}"/>
              </a:ex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8488675" y="5486400"/>
            <a:ext cx="655325" cy="655325"/>
          </a:xfrm>
          <a:prstGeom prst="rect">
            <a:avLst/>
          </a:prstGeom>
          <a:noFill/>
        </p:spPr>
      </p:pic>
      <p:sp>
        <p:nvSpPr>
          <p:cNvPr id="9" name="Rectangle 8">
            <a:extLst>
              <a:ext uri="{FF2B5EF4-FFF2-40B4-BE49-F238E27FC236}">
                <a16:creationId xmlns:a16="http://schemas.microsoft.com/office/drawing/2014/main" id="{AC6531E2-316D-4A37-B2A1-16AC338A5C17}"/>
              </a:ext>
            </a:extLst>
          </p:cNvPr>
          <p:cNvSpPr/>
          <p:nvPr/>
        </p:nvSpPr>
        <p:spPr>
          <a:xfrm>
            <a:off x="3352800" y="1918156"/>
            <a:ext cx="3552825" cy="215444"/>
          </a:xfrm>
          <a:prstGeom prst="rect">
            <a:avLst/>
          </a:prstGeom>
          <a:solidFill>
            <a:schemeClr val="bg1"/>
          </a:solidFill>
        </p:spPr>
        <p:txBody>
          <a:bodyPr wrap="square">
            <a:spAutoFit/>
          </a:bodyPr>
          <a:lstStyle/>
          <a:p>
            <a:r>
              <a:rPr lang="en-US" sz="800" dirty="0">
                <a:latin typeface="Calibri" panose="020F0502020204030204" pitchFamily="34" charset="0"/>
                <a:ea typeface="Calibri" panose="020F0502020204030204" pitchFamily="34" charset="0"/>
              </a:rPr>
              <a:t>2005 Apalachee Parkway Tallahassee, Florida 32399-6500</a:t>
            </a:r>
          </a:p>
        </p:txBody>
      </p:sp>
      <p:sp>
        <p:nvSpPr>
          <p:cNvPr id="12" name="Oval 11">
            <a:extLst>
              <a:ext uri="{C183D7F6-B498-43B3-948B-1728B52AA6E4}">
                <adec:decorative xmlns:adec="http://schemas.microsoft.com/office/drawing/2017/decorative" val="1"/>
              </a:ext>
            </a:extLst>
          </p:cNvPr>
          <p:cNvSpPr/>
          <p:nvPr/>
        </p:nvSpPr>
        <p:spPr>
          <a:xfrm>
            <a:off x="2628900" y="1219200"/>
            <a:ext cx="3886200" cy="990600"/>
          </a:xfrm>
          <a:prstGeom prst="ellipse">
            <a:avLst/>
          </a:prstGeom>
          <a:noFill/>
          <a:ln w="571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65EEDE-C6E1-47FA-3734-67B8B4E13107}"/>
              </a:ext>
            </a:extLst>
          </p:cNvPr>
          <p:cNvSpPr txBox="1">
            <a:spLocks/>
          </p:cNvSpPr>
          <p:nvPr/>
        </p:nvSpPr>
        <p:spPr>
          <a:xfrm>
            <a:off x="0" y="114300"/>
            <a:ext cx="9144000" cy="914400"/>
          </a:xfrm>
          <a:prstGeom prst="rect">
            <a:avLst/>
          </a:prstGeom>
          <a:effectLst>
            <a:glow rad="228600">
              <a:srgbClr val="0000FF">
                <a:alpha val="40000"/>
              </a:srgbClr>
            </a:glo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accent3">
                    <a:lumMod val="60000"/>
                    <a:lumOff val="40000"/>
                  </a:schemeClr>
                </a:solidFill>
                <a:effectLst>
                  <a:glow rad="228600">
                    <a:schemeClr val="accent1">
                      <a:satMod val="175000"/>
                      <a:alpha val="40000"/>
                    </a:schemeClr>
                  </a:glow>
                  <a:outerShdw blurRad="38100" dist="38100" dir="2700000" algn="tl">
                    <a:srgbClr val="000000">
                      <a:alpha val="43137"/>
                    </a:srgbClr>
                  </a:outerShdw>
                </a:effectLst>
                <a:latin typeface="Arial Rounded MT Bold" panose="020F0704030504030204" pitchFamily="34" charset="0"/>
              </a:rPr>
              <a:t>RESPONSIBILITIES: CORRECTION NOTICES</a:t>
            </a:r>
          </a:p>
        </p:txBody>
      </p:sp>
    </p:spTree>
    <p:extLst>
      <p:ext uri="{BB962C8B-B14F-4D97-AF65-F5344CB8AC3E}">
        <p14:creationId xmlns:p14="http://schemas.microsoft.com/office/powerpoint/2010/main" val="22019466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0" y="-923302"/>
            <a:ext cx="9144000" cy="884982"/>
          </a:xfrm>
          <a:effectLst>
            <a:glow rad="228600">
              <a:srgbClr val="0000FF">
                <a:alpha val="40000"/>
              </a:srgbClr>
            </a:glow>
          </a:effectLst>
        </p:spPr>
        <p:txBody>
          <a:bodyPr>
            <a:normAutofit fontScale="90000"/>
          </a:bodyPr>
          <a:lstStyle/>
          <a:p>
            <a:r>
              <a:rPr lang="en-US" sz="3200" dirty="0">
                <a:solidFill>
                  <a:schemeClr val="accent3">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RESPONSIBILITIES: CORRECTION NOTICES 7</a:t>
            </a:r>
          </a:p>
        </p:txBody>
      </p:sp>
      <p:sp>
        <p:nvSpPr>
          <p:cNvPr id="7" name="Title 1"/>
          <p:cNvSpPr txBox="1">
            <a:spLocks/>
          </p:cNvSpPr>
          <p:nvPr/>
        </p:nvSpPr>
        <p:spPr>
          <a:xfrm>
            <a:off x="-21771" y="1096578"/>
            <a:ext cx="9165771" cy="20574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effectLst>
                  <a:outerShdw blurRad="38100" dist="38100" dir="2700000" algn="tl">
                    <a:srgbClr val="000000">
                      <a:alpha val="43137"/>
                    </a:srgbClr>
                  </a:outerShdw>
                </a:effectLst>
                <a:latin typeface="Arial Rounded MT Bold" panose="020F0704030504030204" pitchFamily="34" charset="0"/>
              </a:rPr>
              <a:t>The job is </a:t>
            </a:r>
            <a:r>
              <a:rPr lang="en-US" sz="2800" b="1" u="sng" dirty="0">
                <a:solidFill>
                  <a:schemeClr val="accent3">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NOT</a:t>
            </a:r>
            <a:r>
              <a:rPr lang="en-US" sz="2800" b="1" dirty="0">
                <a:effectLst>
                  <a:outerShdw blurRad="38100" dist="38100" dir="2700000" algn="tl">
                    <a:srgbClr val="000000">
                      <a:alpha val="43137"/>
                    </a:srgbClr>
                  </a:outerShdw>
                </a:effectLst>
                <a:latin typeface="Arial Rounded MT Bold" panose="020F0704030504030204" pitchFamily="34" charset="0"/>
              </a:rPr>
              <a:t> complete until the Correction Notice has been correctly filled in with the Date Corrected, Technician’s Registration #, and Authorized Tech Signature and sent to the State:</a:t>
            </a:r>
          </a:p>
          <a:p>
            <a:endParaRPr lang="en-US" sz="2800" dirty="0">
              <a:solidFill>
                <a:srgbClr val="E52E2E"/>
              </a:solidFill>
            </a:endParaRPr>
          </a:p>
        </p:txBody>
      </p:sp>
      <p:sp>
        <p:nvSpPr>
          <p:cNvPr id="2" name="TextBox 1"/>
          <p:cNvSpPr txBox="1"/>
          <p:nvPr/>
        </p:nvSpPr>
        <p:spPr>
          <a:xfrm>
            <a:off x="2240275" y="2819400"/>
            <a:ext cx="6248400" cy="3970318"/>
          </a:xfrm>
          <a:prstGeom prst="rect">
            <a:avLst/>
          </a:prstGeom>
          <a:noFill/>
        </p:spPr>
        <p:txBody>
          <a:bodyPr wrap="square" rtlCol="0">
            <a:spAutoFit/>
          </a:bodyPr>
          <a:lstStyle/>
          <a:p>
            <a:pPr algn="ctr"/>
            <a:r>
              <a:rPr lang="en-US" sz="2800" b="1" u="sng" dirty="0">
                <a:effectLst>
                  <a:outerShdw blurRad="38100" dist="38100" dir="2700000" algn="tl">
                    <a:srgbClr val="000000">
                      <a:alpha val="43137"/>
                    </a:srgbClr>
                  </a:outerShdw>
                </a:effectLst>
                <a:latin typeface="Arial Rounded MT Bold" panose="020F0704030504030204" pitchFamily="34" charset="0"/>
              </a:rPr>
              <a:t>Mail</a:t>
            </a:r>
          </a:p>
          <a:p>
            <a:pPr indent="509588" algn="ctr"/>
            <a:r>
              <a:rPr lang="en-US" sz="1600" b="1" dirty="0">
                <a:solidFill>
                  <a:schemeClr val="accent3">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Florida Department of Agriculture &amp; Consumer Services</a:t>
            </a:r>
          </a:p>
          <a:p>
            <a:pPr indent="509588" algn="ctr"/>
            <a:r>
              <a:rPr lang="en-US" sz="2400" b="1" dirty="0">
                <a:solidFill>
                  <a:schemeClr val="accent3">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The Rhodes Building</a:t>
            </a:r>
          </a:p>
          <a:p>
            <a:pPr indent="509588" algn="ctr"/>
            <a:r>
              <a:rPr lang="en-US" sz="2800" b="1" dirty="0">
                <a:solidFill>
                  <a:schemeClr val="accent3">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2005 Apalachee Parkway </a:t>
            </a:r>
          </a:p>
          <a:p>
            <a:pPr indent="509588" algn="ctr"/>
            <a:r>
              <a:rPr lang="en-US" sz="2800" b="1" dirty="0">
                <a:solidFill>
                  <a:schemeClr val="accent3">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Office 200</a:t>
            </a:r>
          </a:p>
          <a:p>
            <a:pPr indent="509588" algn="ctr"/>
            <a:r>
              <a:rPr lang="en-US" sz="2800" b="1" dirty="0">
                <a:solidFill>
                  <a:schemeClr val="accent3">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Tallahassee, FL 32399-6500</a:t>
            </a:r>
          </a:p>
          <a:p>
            <a:pPr indent="509588" algn="ctr"/>
            <a:endParaRPr lang="en-US" sz="2800" b="1" dirty="0">
              <a:solidFill>
                <a:schemeClr val="accent3">
                  <a:lumMod val="60000"/>
                  <a:lumOff val="40000"/>
                </a:schemeClr>
              </a:solidFill>
              <a:effectLst>
                <a:outerShdw blurRad="38100" dist="38100" dir="2700000" algn="tl">
                  <a:srgbClr val="000000">
                    <a:alpha val="43137"/>
                  </a:srgbClr>
                </a:outerShdw>
              </a:effectLst>
              <a:latin typeface="Arial Rounded MT Bold" panose="020F0704030504030204" pitchFamily="34" charset="0"/>
            </a:endParaRPr>
          </a:p>
          <a:p>
            <a:pPr indent="509588" algn="ctr"/>
            <a:endParaRPr lang="en-US" sz="2400" b="1" dirty="0">
              <a:solidFill>
                <a:srgbClr val="E52E2E"/>
              </a:solidFill>
              <a:effectLst>
                <a:outerShdw blurRad="38100" dist="38100" dir="2700000" algn="tl">
                  <a:srgbClr val="000000">
                    <a:alpha val="43137"/>
                  </a:srgbClr>
                </a:outerShdw>
              </a:effectLst>
              <a:latin typeface="Arial Rounded MT Bold" panose="020F0704030504030204" pitchFamily="34" charset="0"/>
            </a:endParaRPr>
          </a:p>
          <a:p>
            <a:pPr algn="ctr"/>
            <a:endParaRPr lang="en-US" sz="2400" dirty="0">
              <a:solidFill>
                <a:srgbClr val="E52E2E"/>
              </a:solidFill>
              <a:effectLst>
                <a:outerShdw blurRad="38100" dist="38100" dir="2700000" algn="tl">
                  <a:srgbClr val="000000">
                    <a:alpha val="43137"/>
                  </a:srgbClr>
                </a:outerShdw>
              </a:effectLst>
              <a:latin typeface="Arial Rounded MT Bold" panose="020F0704030504030204" pitchFamily="34" charset="0"/>
            </a:endParaRPr>
          </a:p>
          <a:p>
            <a:pPr algn="ctr"/>
            <a:endParaRPr lang="en-US" sz="2400" dirty="0">
              <a:solidFill>
                <a:srgbClr val="E52E2E"/>
              </a:solidFill>
              <a:effectLst>
                <a:outerShdw blurRad="38100" dist="38100" dir="2700000" algn="tl">
                  <a:srgbClr val="000000">
                    <a:alpha val="43137"/>
                  </a:srgbClr>
                </a:outerShdw>
              </a:effectLst>
              <a:latin typeface="Arial Rounded MT Bold" panose="020F0704030504030204" pitchFamily="34" charset="0"/>
            </a:endParaRPr>
          </a:p>
        </p:txBody>
      </p:sp>
      <p:sp>
        <p:nvSpPr>
          <p:cNvPr id="9" name="TextBox 8"/>
          <p:cNvSpPr txBox="1"/>
          <p:nvPr/>
        </p:nvSpPr>
        <p:spPr>
          <a:xfrm>
            <a:off x="1828800" y="5121009"/>
            <a:ext cx="3733800" cy="1200329"/>
          </a:xfrm>
          <a:prstGeom prst="rect">
            <a:avLst/>
          </a:prstGeom>
          <a:noFill/>
        </p:spPr>
        <p:txBody>
          <a:bodyPr wrap="square" rtlCol="0">
            <a:spAutoFit/>
          </a:bodyPr>
          <a:lstStyle/>
          <a:p>
            <a:pPr algn="ctr"/>
            <a:endParaRPr lang="en-US" sz="2400" u="sng" dirty="0">
              <a:effectLst>
                <a:outerShdw blurRad="38100" dist="38100" dir="2700000" algn="tl">
                  <a:srgbClr val="000000">
                    <a:alpha val="43137"/>
                  </a:srgbClr>
                </a:outerShdw>
              </a:effectLst>
              <a:latin typeface="Arial Rounded MT Bold" panose="020F0704030504030204" pitchFamily="34" charset="0"/>
            </a:endParaRPr>
          </a:p>
          <a:p>
            <a:pPr algn="ctr"/>
            <a:r>
              <a:rPr lang="en-US" sz="2400" u="sng" dirty="0">
                <a:effectLst>
                  <a:outerShdw blurRad="38100" dist="38100" dir="2700000" algn="tl">
                    <a:srgbClr val="000000">
                      <a:alpha val="43137"/>
                    </a:srgbClr>
                  </a:outerShdw>
                </a:effectLst>
                <a:latin typeface="Arial Rounded MT Bold" panose="020F0704030504030204" pitchFamily="34" charset="0"/>
              </a:rPr>
              <a:t>FAX</a:t>
            </a:r>
          </a:p>
          <a:p>
            <a:pPr algn="ctr"/>
            <a:r>
              <a:rPr lang="en-US" sz="2400" dirty="0">
                <a:solidFill>
                  <a:schemeClr val="accent3">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850-921-1548</a:t>
            </a:r>
          </a:p>
        </p:txBody>
      </p:sp>
      <p:sp>
        <p:nvSpPr>
          <p:cNvPr id="10" name="TextBox 9"/>
          <p:cNvSpPr txBox="1"/>
          <p:nvPr/>
        </p:nvSpPr>
        <p:spPr>
          <a:xfrm>
            <a:off x="4996543" y="5136177"/>
            <a:ext cx="4169228" cy="1138773"/>
          </a:xfrm>
          <a:prstGeom prst="rect">
            <a:avLst/>
          </a:prstGeom>
          <a:noFill/>
        </p:spPr>
        <p:txBody>
          <a:bodyPr wrap="square" rtlCol="0">
            <a:spAutoFit/>
          </a:bodyPr>
          <a:lstStyle/>
          <a:p>
            <a:pPr algn="ctr"/>
            <a:endParaRPr lang="en-US" sz="2400" u="sng" dirty="0">
              <a:effectLst>
                <a:outerShdw blurRad="38100" dist="38100" dir="2700000" algn="tl">
                  <a:srgbClr val="000000">
                    <a:alpha val="43137"/>
                  </a:srgbClr>
                </a:outerShdw>
              </a:effectLst>
              <a:latin typeface="Arial Rounded MT Bold" panose="020F0704030504030204" pitchFamily="34" charset="0"/>
            </a:endParaRPr>
          </a:p>
          <a:p>
            <a:pPr algn="ctr"/>
            <a:r>
              <a:rPr lang="en-US" sz="2400" u="sng" dirty="0">
                <a:effectLst>
                  <a:outerShdw blurRad="38100" dist="38100" dir="2700000" algn="tl">
                    <a:srgbClr val="000000">
                      <a:alpha val="43137"/>
                    </a:srgbClr>
                  </a:outerShdw>
                </a:effectLst>
                <a:latin typeface="Arial Rounded MT Bold" panose="020F0704030504030204" pitchFamily="34" charset="0"/>
              </a:rPr>
              <a:t>EMAIL</a:t>
            </a:r>
            <a:endParaRPr lang="en-US" sz="2000" u="sng" dirty="0">
              <a:effectLst>
                <a:outerShdw blurRad="38100" dist="38100" dir="2700000" algn="tl">
                  <a:srgbClr val="000000">
                    <a:alpha val="43137"/>
                  </a:srgbClr>
                </a:outerShdw>
              </a:effectLst>
              <a:latin typeface="Arial Rounded MT Bold" panose="020F0704030504030204" pitchFamily="34" charset="0"/>
            </a:endParaRPr>
          </a:p>
          <a:p>
            <a:pPr algn="ctr"/>
            <a:r>
              <a:rPr lang="en-US" sz="2000" dirty="0">
                <a:solidFill>
                  <a:schemeClr val="accent3">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csfaxme@FDACS.GOV</a:t>
            </a:r>
          </a:p>
        </p:txBody>
      </p:sp>
      <p:pic>
        <p:nvPicPr>
          <p:cNvPr id="4" name="Picture 3" descr="Job well done sign">
            <a:extLst>
              <a:ext uri="{FF2B5EF4-FFF2-40B4-BE49-F238E27FC236}">
                <a16:creationId xmlns:a16="http://schemas.microsoft.com/office/drawing/2014/main" id="{8954B1D2-C393-09F5-A65D-387044162482}"/>
              </a:ext>
            </a:extLst>
          </p:cNvPr>
          <p:cNvPicPr>
            <a:picLocks noChangeAspect="1"/>
          </p:cNvPicPr>
          <p:nvPr/>
        </p:nvPicPr>
        <p:blipFill>
          <a:blip r:embed="rId3"/>
          <a:stretch>
            <a:fillRect/>
          </a:stretch>
        </p:blipFill>
        <p:spPr>
          <a:xfrm>
            <a:off x="304800" y="3586399"/>
            <a:ext cx="2359248" cy="2293819"/>
          </a:xfrm>
          <a:prstGeom prst="rect">
            <a:avLst/>
          </a:prstGeom>
        </p:spPr>
      </p:pic>
      <p:sp>
        <p:nvSpPr>
          <p:cNvPr id="3" name="Title 1">
            <a:extLst>
              <a:ext uri="{FF2B5EF4-FFF2-40B4-BE49-F238E27FC236}">
                <a16:creationId xmlns:a16="http://schemas.microsoft.com/office/drawing/2014/main" id="{389F6060-DB5A-DB0F-4E2F-5DD7510B6945}"/>
              </a:ext>
              <a:ext uri="{C183D7F6-B498-43B3-948B-1728B52AA6E4}">
                <adec:decorative xmlns:adec="http://schemas.microsoft.com/office/drawing/2017/decorative" val="1"/>
              </a:ext>
            </a:extLst>
          </p:cNvPr>
          <p:cNvSpPr txBox="1">
            <a:spLocks/>
          </p:cNvSpPr>
          <p:nvPr/>
        </p:nvSpPr>
        <p:spPr>
          <a:xfrm>
            <a:off x="-21771" y="60980"/>
            <a:ext cx="9144000" cy="884982"/>
          </a:xfrm>
          <a:prstGeom prst="rect">
            <a:avLst/>
          </a:prstGeom>
          <a:effectLst>
            <a:glow rad="228600">
              <a:srgbClr val="0000FF">
                <a:alpha val="40000"/>
              </a:srgbClr>
            </a:glo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chemeClr val="accent3">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RESPONSIBILITIES: CORRECTION NOTICES</a:t>
            </a:r>
          </a:p>
        </p:txBody>
      </p:sp>
      <p:pic>
        <p:nvPicPr>
          <p:cNvPr id="8" name="Picture 2">
            <a:extLst>
              <a:ext uri="{FF2B5EF4-FFF2-40B4-BE49-F238E27FC236}">
                <a16:creationId xmlns:a16="http://schemas.microsoft.com/office/drawing/2014/main" id="{623A2CBA-DF7E-43AE-8B59-ADD9C2DFF0ED}"/>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448747" y="6083439"/>
            <a:ext cx="655325" cy="655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P spid="9" grpId="0"/>
      <p:bldP spid="10"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286000"/>
            <a:ext cx="9144000" cy="2057400"/>
          </a:xfrm>
        </p:spPr>
        <p:txBody>
          <a:bodyPr>
            <a:noAutofit/>
          </a:bodyPr>
          <a:lstStyle/>
          <a:p>
            <a:pPr lvl="0"/>
            <a:r>
              <a:rPr lang="en-US" sz="3600" dirty="0">
                <a:solidFill>
                  <a:schemeClr val="accent3">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  RESPONSIBILITIES: PREDOMINANCE</a:t>
            </a:r>
          </a:p>
        </p:txBody>
      </p:sp>
      <p:pic>
        <p:nvPicPr>
          <p:cNvPr id="3" name="Picture 2">
            <a:extLst>
              <a:ext uri="{FF2B5EF4-FFF2-40B4-BE49-F238E27FC236}">
                <a16:creationId xmlns:a16="http://schemas.microsoft.com/office/drawing/2014/main" id="{4F5538D7-C481-4325-9ADB-3119D11EEF98}"/>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229600" y="6019800"/>
            <a:ext cx="655325" cy="655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838200"/>
            <a:ext cx="9144000" cy="776287"/>
          </a:xfrm>
        </p:spPr>
        <p:txBody>
          <a:bodyPr>
            <a:noAutofit/>
          </a:bodyPr>
          <a:lstStyle/>
          <a:p>
            <a:pPr lvl="0"/>
            <a:r>
              <a:rPr lang="en-US" sz="3600" dirty="0">
                <a:solidFill>
                  <a:schemeClr val="accent3">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  RESPONSIBILITIES: PREDOMINANCE 2</a:t>
            </a:r>
          </a:p>
        </p:txBody>
      </p:sp>
      <p:pic>
        <p:nvPicPr>
          <p:cNvPr id="2052" name="Picture 4" descr="Image result for gas pump mainten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10046"/>
            <a:ext cx="9144000" cy="6047954"/>
          </a:xfrm>
          <a:prstGeom prst="rect">
            <a:avLst/>
          </a:prstGeom>
          <a:noFill/>
        </p:spPr>
      </p:pic>
      <p:sp>
        <p:nvSpPr>
          <p:cNvPr id="3" name="Content Placeholder 2"/>
          <p:cNvSpPr>
            <a:spLocks noGrp="1"/>
          </p:cNvSpPr>
          <p:nvPr>
            <p:ph idx="1"/>
          </p:nvPr>
        </p:nvSpPr>
        <p:spPr>
          <a:xfrm>
            <a:off x="990600" y="810046"/>
            <a:ext cx="8001001" cy="555171"/>
          </a:xfrm>
          <a:solidFill>
            <a:srgbClr val="0000FF">
              <a:alpha val="56000"/>
            </a:srgbClr>
          </a:solidFill>
        </p:spPr>
        <p:txBody>
          <a:bodyPr>
            <a:normAutofit/>
          </a:bodyPr>
          <a:lstStyle/>
          <a:p>
            <a:pPr>
              <a:buNone/>
            </a:pPr>
            <a:r>
              <a:rPr lang="en-US" sz="2800" b="1" dirty="0">
                <a:solidFill>
                  <a:schemeClr val="bg1"/>
                </a:solidFill>
                <a:effectLst>
                  <a:outerShdw blurRad="38100" dist="38100" dir="2700000" algn="tl">
                    <a:srgbClr val="000000">
                      <a:alpha val="43137"/>
                    </a:srgbClr>
                  </a:outerShdw>
                </a:effectLst>
                <a:latin typeface="Arial Rounded MT Bold" panose="020F0704030504030204" pitchFamily="34" charset="0"/>
              </a:rPr>
              <a:t>G-UR.4.1. Maintenance of Equipment</a:t>
            </a:r>
            <a:r>
              <a:rPr lang="en-US" sz="2800" dirty="0">
                <a:solidFill>
                  <a:schemeClr val="bg1"/>
                </a:solidFill>
                <a:effectLst>
                  <a:outerShdw blurRad="38100" dist="38100" dir="2700000" algn="tl">
                    <a:srgbClr val="000000">
                      <a:alpha val="43137"/>
                    </a:srgbClr>
                  </a:outerShdw>
                </a:effectLst>
                <a:latin typeface="Arial Rounded MT Bold" panose="020F0704030504030204" pitchFamily="34" charset="0"/>
              </a:rPr>
              <a:t>.</a:t>
            </a:r>
          </a:p>
        </p:txBody>
      </p:sp>
      <p:sp>
        <p:nvSpPr>
          <p:cNvPr id="7" name="Content Placeholder 2"/>
          <p:cNvSpPr txBox="1">
            <a:spLocks/>
          </p:cNvSpPr>
          <p:nvPr/>
        </p:nvSpPr>
        <p:spPr>
          <a:xfrm>
            <a:off x="4777737" y="1461308"/>
            <a:ext cx="4038600" cy="4645276"/>
          </a:xfrm>
          <a:prstGeom prst="rect">
            <a:avLst/>
          </a:prstGeom>
          <a:solidFill>
            <a:srgbClr val="0000FF">
              <a:alpha val="56000"/>
            </a:srgbClr>
          </a:solidFill>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Rounded MT Bold" panose="020F0704030504030204" pitchFamily="34" charset="0"/>
              </a:rPr>
              <a:t>– All equipment in service . . . shall be continuously maintained in proper operating condition throughout the period of such service.</a:t>
            </a:r>
            <a:endParaRPr kumimoji="0" lang="en-US" sz="3200" b="0" i="0" u="sng"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Rounded MT Bold" panose="020F0704030504030204" pitchFamily="34" charset="0"/>
            </a:endParaRPr>
          </a:p>
        </p:txBody>
      </p:sp>
      <p:sp>
        <p:nvSpPr>
          <p:cNvPr id="4" name="Title 1">
            <a:extLst>
              <a:ext uri="{FF2B5EF4-FFF2-40B4-BE49-F238E27FC236}">
                <a16:creationId xmlns:a16="http://schemas.microsoft.com/office/drawing/2014/main" id="{07F69D01-C415-449F-ECDE-019834967FF8}"/>
              </a:ext>
              <a:ext uri="{C183D7F6-B498-43B3-948B-1728B52AA6E4}">
                <adec:decorative xmlns:adec="http://schemas.microsoft.com/office/drawing/2017/decorative" val="1"/>
              </a:ext>
            </a:extLst>
          </p:cNvPr>
          <p:cNvSpPr txBox="1">
            <a:spLocks/>
          </p:cNvSpPr>
          <p:nvPr/>
        </p:nvSpPr>
        <p:spPr>
          <a:xfrm>
            <a:off x="0" y="21852"/>
            <a:ext cx="9144000" cy="7762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chemeClr val="accent3">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  RESPONSIBILITIES: PREDOMINANCE</a:t>
            </a:r>
          </a:p>
        </p:txBody>
      </p:sp>
      <p:pic>
        <p:nvPicPr>
          <p:cNvPr id="6" name="Picture 2">
            <a:extLst>
              <a:ext uri="{FF2B5EF4-FFF2-40B4-BE49-F238E27FC236}">
                <a16:creationId xmlns:a16="http://schemas.microsoft.com/office/drawing/2014/main" id="{3B969894-474A-42B9-AB31-E2D5BFDD0918}"/>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336276" y="6130397"/>
            <a:ext cx="655325" cy="655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1000"/>
                                        <p:tgtEl>
                                          <p:spTgt spid="3">
                                            <p:bg/>
                                          </p:spTgt>
                                        </p:tgtEl>
                                      </p:cBhvr>
                                    </p:animEffect>
                                    <p:anim calcmode="lin" valueType="num">
                                      <p:cBhvr>
                                        <p:cTn id="12" dur="1000" fill="hold"/>
                                        <p:tgtEl>
                                          <p:spTgt spid="3">
                                            <p:bg/>
                                          </p:spTgt>
                                        </p:tgtEl>
                                        <p:attrNameLst>
                                          <p:attrName>ppt_x</p:attrName>
                                        </p:attrNameLst>
                                      </p:cBhvr>
                                      <p:tavLst>
                                        <p:tav tm="0">
                                          <p:val>
                                            <p:strVal val="#ppt_x"/>
                                          </p:val>
                                        </p:tav>
                                        <p:tav tm="100000">
                                          <p:val>
                                            <p:strVal val="#ppt_x"/>
                                          </p:val>
                                        </p:tav>
                                      </p:tavLst>
                                    </p:anim>
                                    <p:anim calcmode="lin" valueType="num">
                                      <p:cBhvr>
                                        <p:cTn id="13" dur="1000" fill="hold"/>
                                        <p:tgtEl>
                                          <p:spTgt spid="3">
                                            <p:bg/>
                                          </p:spTgt>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1000"/>
                                        <p:tgtEl>
                                          <p:spTgt spid="3">
                                            <p:txEl>
                                              <p:pRg st="0" end="0"/>
                                            </p:txEl>
                                          </p:spTgt>
                                        </p:tgtEl>
                                      </p:cBhvr>
                                    </p:animEffect>
                                    <p:anim calcmode="lin" valueType="num">
                                      <p:cBhvr>
                                        <p:cTn id="1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par>
                                <p:cTn id="26" presetID="22" presetClass="entr" presetSubtype="8"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P spid="7" grpId="0" animBg="1"/>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685800"/>
          </a:xfrm>
        </p:spPr>
        <p:txBody>
          <a:bodyPr>
            <a:noAutofit/>
          </a:bodyPr>
          <a:lstStyle/>
          <a:p>
            <a:pPr lvl="0"/>
            <a:r>
              <a:rPr lang="en-US" dirty="0">
                <a:solidFill>
                  <a:schemeClr val="bg1"/>
                </a:solidFill>
                <a:effectLst>
                  <a:outerShdw blurRad="38100" dist="38100" dir="2700000" algn="tl">
                    <a:srgbClr val="000000">
                      <a:alpha val="43137"/>
                    </a:srgbClr>
                  </a:outerShdw>
                </a:effectLst>
                <a:latin typeface="Arial Rounded MT Bold" panose="020F0704030504030204" pitchFamily="34" charset="0"/>
              </a:rPr>
              <a:t>CALIBRATION PREDOMINANCE</a:t>
            </a:r>
          </a:p>
        </p:txBody>
      </p:sp>
      <p:sp>
        <p:nvSpPr>
          <p:cNvPr id="3" name="Content Placeholder 2"/>
          <p:cNvSpPr>
            <a:spLocks noGrp="1"/>
          </p:cNvSpPr>
          <p:nvPr>
            <p:ph idx="1"/>
          </p:nvPr>
        </p:nvSpPr>
        <p:spPr>
          <a:xfrm>
            <a:off x="685800" y="1524000"/>
            <a:ext cx="4267200" cy="4648200"/>
          </a:xfrm>
          <a:solidFill>
            <a:srgbClr val="FF0000">
              <a:alpha val="53000"/>
            </a:srgbClr>
          </a:solidFill>
        </p:spPr>
        <p:txBody>
          <a:bodyPr>
            <a:normAutofit/>
          </a:bodyPr>
          <a:lstStyle/>
          <a:p>
            <a:pPr marL="0" algn="ctr">
              <a:spcBef>
                <a:spcPts val="600"/>
              </a:spcBef>
              <a:buNone/>
            </a:pPr>
            <a:r>
              <a:rPr lang="en-US" b="1" dirty="0">
                <a:solidFill>
                  <a:schemeClr val="bg1"/>
                </a:solidFill>
                <a:effectLst>
                  <a:outerShdw blurRad="38100" dist="38100" dir="2700000" algn="tl">
                    <a:srgbClr val="000000">
                      <a:alpha val="43137"/>
                    </a:srgbClr>
                  </a:outerShdw>
                </a:effectLst>
              </a:rPr>
              <a:t>HB44</a:t>
            </a:r>
            <a:r>
              <a:rPr lang="en-US" dirty="0">
                <a:solidFill>
                  <a:schemeClr val="bg1"/>
                </a:solidFill>
                <a:effectLst>
                  <a:outerShdw blurRad="38100" dist="38100" dir="2700000" algn="tl">
                    <a:srgbClr val="000000">
                      <a:alpha val="43137"/>
                    </a:srgbClr>
                  </a:outerShdw>
                </a:effectLst>
              </a:rPr>
              <a:t> – </a:t>
            </a:r>
            <a:r>
              <a:rPr lang="en-US" b="1" dirty="0">
                <a:solidFill>
                  <a:schemeClr val="bg1"/>
                </a:solidFill>
                <a:effectLst>
                  <a:outerShdw blurRad="38100" dist="38100" dir="2700000" algn="tl">
                    <a:srgbClr val="000000">
                      <a:alpha val="43137"/>
                    </a:srgbClr>
                  </a:outerShdw>
                </a:effectLst>
              </a:rPr>
              <a:t>G-UR.4.1</a:t>
            </a:r>
            <a:r>
              <a:rPr lang="en-US" dirty="0">
                <a:solidFill>
                  <a:schemeClr val="bg1"/>
                </a:solidFill>
                <a:effectLst>
                  <a:outerShdw blurRad="38100" dist="38100" dir="2700000" algn="tl">
                    <a:srgbClr val="000000">
                      <a:alpha val="43137"/>
                    </a:srgbClr>
                  </a:outerShdw>
                </a:effectLst>
              </a:rPr>
              <a:t>. – . . . Equipment in service at a single place of business found to be in error predominantly in a direction favorable to the device user. . .shall not be considered “maintained in a proper operating condition.”</a:t>
            </a:r>
          </a:p>
        </p:txBody>
      </p:sp>
      <p:pic>
        <p:nvPicPr>
          <p:cNvPr id="4" name="Picture 3" descr="Wayne mete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598" y="212271"/>
            <a:ext cx="8702387" cy="6477000"/>
          </a:xfrm>
          <a:prstGeom prst="rect">
            <a:avLst/>
          </a:prstGeom>
        </p:spPr>
      </p:pic>
      <p:sp>
        <p:nvSpPr>
          <p:cNvPr id="5" name="TextBox 4"/>
          <p:cNvSpPr txBox="1"/>
          <p:nvPr/>
        </p:nvSpPr>
        <p:spPr>
          <a:xfrm>
            <a:off x="2133600" y="838200"/>
            <a:ext cx="5105400" cy="5078313"/>
          </a:xfrm>
          <a:prstGeom prst="rect">
            <a:avLst/>
          </a:prstGeom>
          <a:solidFill>
            <a:srgbClr val="0000FF">
              <a:alpha val="38000"/>
            </a:srgbClr>
          </a:solidFill>
        </p:spPr>
        <p:txBody>
          <a:bodyPr wrap="square" rtlCol="0">
            <a:spAutoFit/>
          </a:bodyPr>
          <a:lstStyle/>
          <a:p>
            <a:pPr algn="ctr"/>
            <a:r>
              <a:rPr lang="en-US" sz="5400" dirty="0">
                <a:solidFill>
                  <a:schemeClr val="bg1"/>
                </a:solidFill>
                <a:effectLst>
                  <a:outerShdw blurRad="38100" dist="38100" dir="2700000" algn="tl">
                    <a:srgbClr val="000000">
                      <a:alpha val="43137"/>
                    </a:srgbClr>
                  </a:outerShdw>
                </a:effectLst>
                <a:latin typeface="Arial Rounded MT Bold" panose="020F0704030504030204" pitchFamily="34" charset="0"/>
              </a:rPr>
              <a:t>Meters predominately set on the minus side </a:t>
            </a:r>
            <a:r>
              <a:rPr lang="en-US" sz="5400" u="sng" dirty="0">
                <a:solidFill>
                  <a:schemeClr val="bg1"/>
                </a:solidFill>
                <a:effectLst>
                  <a:outerShdw blurRad="38100" dist="38100" dir="2700000" algn="tl">
                    <a:srgbClr val="000000">
                      <a:alpha val="43137"/>
                    </a:srgbClr>
                  </a:outerShdw>
                </a:effectLst>
                <a:latin typeface="Arial Rounded MT Bold" panose="020F0704030504030204" pitchFamily="34" charset="0"/>
              </a:rPr>
              <a:t>WILL </a:t>
            </a:r>
            <a:r>
              <a:rPr lang="en-US" sz="5400" u="sng" dirty="0">
                <a:solidFill>
                  <a:srgbClr val="FF0000"/>
                </a:solidFill>
                <a:effectLst>
                  <a:outerShdw blurRad="38100" dist="38100" dir="2700000" algn="tl">
                    <a:srgbClr val="000000">
                      <a:alpha val="43137"/>
                    </a:srgbClr>
                  </a:outerShdw>
                </a:effectLst>
                <a:highlight>
                  <a:srgbClr val="FFFF00"/>
                </a:highlight>
                <a:latin typeface="Arial Rounded MT Bold" panose="020F0704030504030204" pitchFamily="34" charset="0"/>
              </a:rPr>
              <a:t>NOT</a:t>
            </a:r>
            <a:r>
              <a:rPr lang="en-US" sz="5400" u="sng" dirty="0">
                <a:solidFill>
                  <a:schemeClr val="bg1"/>
                </a:solidFill>
                <a:effectLst>
                  <a:outerShdw blurRad="38100" dist="38100" dir="2700000" algn="tl">
                    <a:srgbClr val="000000">
                      <a:alpha val="43137"/>
                    </a:srgbClr>
                  </a:outerShdw>
                </a:effectLst>
                <a:latin typeface="Arial Rounded MT Bold" panose="020F0704030504030204" pitchFamily="34" charset="0"/>
              </a:rPr>
              <a:t> BE ACCEPTED</a:t>
            </a:r>
            <a:r>
              <a:rPr lang="en-US" sz="5400" dirty="0">
                <a:solidFill>
                  <a:schemeClr val="bg1"/>
                </a:solidFill>
                <a:effectLst>
                  <a:outerShdw blurRad="38100" dist="38100" dir="2700000" algn="tl">
                    <a:srgbClr val="000000">
                      <a:alpha val="43137"/>
                    </a:srgbClr>
                  </a:outerShdw>
                </a:effectLst>
                <a:latin typeface="Arial Rounded MT Bold" panose="020F0704030504030204" pitchFamily="34" charset="0"/>
              </a:rPr>
              <a:t>!</a:t>
            </a:r>
          </a:p>
        </p:txBody>
      </p:sp>
      <p:pic>
        <p:nvPicPr>
          <p:cNvPr id="6" name="Picture 2">
            <a:extLst>
              <a:ext uri="{FF2B5EF4-FFF2-40B4-BE49-F238E27FC236}">
                <a16:creationId xmlns:a16="http://schemas.microsoft.com/office/drawing/2014/main" id="{12DBC34B-2736-4496-B48E-62D546657083}"/>
              </a:ex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8301060" y="6050275"/>
            <a:ext cx="655325" cy="655325"/>
          </a:xfrm>
          <a:prstGeom prst="rect">
            <a:avLst/>
          </a:prstGeom>
          <a:noFill/>
        </p:spPr>
      </p:pic>
    </p:spTree>
    <p:extLst>
      <p:ext uri="{BB962C8B-B14F-4D97-AF65-F5344CB8AC3E}">
        <p14:creationId xmlns:p14="http://schemas.microsoft.com/office/powerpoint/2010/main" val="10595281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7" presetClass="entr" presetSubtype="10"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 calcmode="lin" valueType="num">
                                      <p:cBhvr>
                                        <p:cTn id="11" dur="500" fill="hold"/>
                                        <p:tgtEl>
                                          <p:spTgt spid="3">
                                            <p:bg/>
                                          </p:spTgt>
                                        </p:tgtEl>
                                        <p:attrNameLst>
                                          <p:attrName>ppt_w</p:attrName>
                                        </p:attrNameLst>
                                      </p:cBhvr>
                                      <p:tavLst>
                                        <p:tav tm="0">
                                          <p:val>
                                            <p:fltVal val="0"/>
                                          </p:val>
                                        </p:tav>
                                        <p:tav tm="100000">
                                          <p:val>
                                            <p:strVal val="#ppt_w"/>
                                          </p:val>
                                        </p:tav>
                                      </p:tavLst>
                                    </p:anim>
                                    <p:anim calcmode="lin" valueType="num">
                                      <p:cBhvr>
                                        <p:cTn id="12" dur="500" fill="hold"/>
                                        <p:tgtEl>
                                          <p:spTgt spid="3">
                                            <p:bg/>
                                          </p:spTgt>
                                        </p:tgtEl>
                                        <p:attrNameLst>
                                          <p:attrName>ppt_h</p:attrName>
                                        </p:attrNameLst>
                                      </p:cBhvr>
                                      <p:tavLst>
                                        <p:tav tm="0">
                                          <p:val>
                                            <p:strVal val="#ppt_h"/>
                                          </p:val>
                                        </p:tav>
                                        <p:tav tm="100000">
                                          <p:val>
                                            <p:strVal val="#ppt_h"/>
                                          </p:val>
                                        </p:tav>
                                      </p:tavLst>
                                    </p:anim>
                                  </p:childTnLst>
                                </p:cTn>
                              </p:par>
                              <p:par>
                                <p:cTn id="13" presetID="17" presetClass="entr" presetSubtype="10" fill="hold" grpId="0" nodeType="with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dissolve">
                                      <p:cBhvr>
                                        <p:cTn id="21" dur="500"/>
                                        <p:tgtEl>
                                          <p:spTgt spid="4"/>
                                        </p:tgtEl>
                                      </p:cBhvr>
                                    </p:animEffect>
                                  </p:childTnLst>
                                </p:cTn>
                              </p:par>
                            </p:childTnLst>
                          </p:cTn>
                        </p:par>
                        <p:par>
                          <p:cTn id="22" fill="hold">
                            <p:stCondLst>
                              <p:cond delay="500"/>
                            </p:stCondLst>
                            <p:childTnLst>
                              <p:par>
                                <p:cTn id="23" presetID="20"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edge">
                                      <p:cBhvr>
                                        <p:cTn id="2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5000"/>
            <a:lum/>
          </a:blip>
          <a:srcRect/>
          <a:stretch>
            <a:fillRect l="-13000" r="-13000"/>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0" y="152400"/>
            <a:ext cx="9144000" cy="685800"/>
          </a:xfrm>
        </p:spPr>
        <p:txBody>
          <a:bodyPr>
            <a:noAutofit/>
          </a:bodyPr>
          <a:lstStyle/>
          <a:p>
            <a:pPr lvl="0"/>
            <a:r>
              <a:rPr lang="en-US" dirty="0">
                <a:solidFill>
                  <a:schemeClr val="accent3">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       OCTANE PREDOMINANCE</a:t>
            </a:r>
          </a:p>
        </p:txBody>
      </p:sp>
      <p:sp>
        <p:nvSpPr>
          <p:cNvPr id="3" name="Content Placeholder 2"/>
          <p:cNvSpPr>
            <a:spLocks noGrp="1"/>
          </p:cNvSpPr>
          <p:nvPr>
            <p:ph idx="1"/>
          </p:nvPr>
        </p:nvSpPr>
        <p:spPr>
          <a:xfrm>
            <a:off x="609600" y="1502229"/>
            <a:ext cx="8153400" cy="1524000"/>
          </a:xfrm>
          <a:solidFill>
            <a:srgbClr val="FF0000">
              <a:alpha val="60000"/>
            </a:srgbClr>
          </a:solidFill>
        </p:spPr>
        <p:txBody>
          <a:bodyPr>
            <a:noAutofit/>
          </a:bodyPr>
          <a:lstStyle/>
          <a:p>
            <a:pPr algn="ctr">
              <a:buNone/>
            </a:pPr>
            <a:r>
              <a:rPr lang="en-US" dirty="0">
                <a:solidFill>
                  <a:schemeClr val="bg1"/>
                </a:solidFill>
                <a:effectLst>
                  <a:outerShdw blurRad="38100" dist="38100" dir="2700000" algn="tl">
                    <a:srgbClr val="000000">
                      <a:alpha val="43137"/>
                    </a:srgbClr>
                  </a:outerShdw>
                </a:effectLst>
                <a:latin typeface="Arial Rounded MT Bold" panose="020F0704030504030204" pitchFamily="34" charset="0"/>
              </a:rPr>
              <a:t>Blend ratios on blending devices MUST be set to meet the octane rating listed on the device!</a:t>
            </a:r>
          </a:p>
        </p:txBody>
      </p:sp>
      <p:sp>
        <p:nvSpPr>
          <p:cNvPr id="6" name="Content Placeholder 2"/>
          <p:cNvSpPr txBox="1">
            <a:spLocks/>
          </p:cNvSpPr>
          <p:nvPr/>
        </p:nvSpPr>
        <p:spPr>
          <a:xfrm>
            <a:off x="0" y="3733800"/>
            <a:ext cx="9144000" cy="2057400"/>
          </a:xfrm>
          <a:prstGeom prst="rect">
            <a:avLst/>
          </a:prstGeom>
          <a:solidFill>
            <a:srgbClr val="FF0000">
              <a:alpha val="60000"/>
            </a:srgbClr>
          </a:solidFill>
        </p:spPr>
        <p:txBody>
          <a:bodyPr vert="horz" lIns="91440" tIns="45720" rIns="91440" bIns="45720" rtlCol="0">
            <a:normAutofit fontScale="85000" lnSpcReduction="10000"/>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sng"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Rounded MT Bold" panose="020F0704030504030204" pitchFamily="34" charset="0"/>
              </a:rPr>
              <a:t>Blend Ratio Calculation</a:t>
            </a:r>
            <a:r>
              <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Rounded MT Bold" panose="020F0704030504030204" pitchFamily="34" charset="0"/>
              </a:rPr>
              <a:t>:</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9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Rounded MT Bold" panose="020F0704030504030204" pitchFamily="34" charset="0"/>
              </a:rPr>
              <a:t>(Grade1 X Percentage) + (Grade2 X Percentage)= AKI</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Rounded MT Bold" panose="020F0704030504030204" pitchFamily="34" charset="0"/>
              </a:rPr>
              <a:t>   (87 x 0.65)           +         (93 x 0.35)             =   </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sz="3200" dirty="0">
                <a:solidFill>
                  <a:schemeClr val="bg1"/>
                </a:solidFill>
                <a:effectLst>
                  <a:outerShdw blurRad="38100" dist="38100" dir="2700000" algn="tl">
                    <a:srgbClr val="000000">
                      <a:alpha val="43137"/>
                    </a:srgbClr>
                  </a:outerShdw>
                </a:effectLst>
                <a:latin typeface="Arial Rounded MT Bold" panose="020F0704030504030204" pitchFamily="34" charset="0"/>
              </a:rPr>
              <a:t>                 56.55                +             32.55                  </a:t>
            </a:r>
            <a:r>
              <a:rPr kumimoji="0" lang="en-US" sz="3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Rounded MT Bold" panose="020F0704030504030204" pitchFamily="34" charset="0"/>
              </a:rPr>
              <a:t>= 89.1 </a:t>
            </a:r>
          </a:p>
        </p:txBody>
      </p:sp>
      <p:sp>
        <p:nvSpPr>
          <p:cNvPr id="11" name="TextBox 10"/>
          <p:cNvSpPr txBox="1"/>
          <p:nvPr/>
        </p:nvSpPr>
        <p:spPr>
          <a:xfrm>
            <a:off x="0" y="2667626"/>
            <a:ext cx="9144000" cy="1446550"/>
          </a:xfrm>
          <a:prstGeom prst="rect">
            <a:avLst/>
          </a:prstGeom>
          <a:solidFill>
            <a:srgbClr val="FF0000">
              <a:alpha val="60000"/>
            </a:srgbClr>
          </a:solidFill>
        </p:spPr>
        <p:txBody>
          <a:bodyPr wrap="square" rtlCol="0">
            <a:spAutoFit/>
          </a:bodyPr>
          <a:lstStyle/>
          <a:p>
            <a:pPr algn="ctr"/>
            <a:r>
              <a:rPr lang="en-US" sz="4400" dirty="0">
                <a:solidFill>
                  <a:schemeClr val="bg1"/>
                </a:solidFill>
                <a:effectLst>
                  <a:outerShdw blurRad="38100" dist="38100" dir="2700000" algn="tl">
                    <a:srgbClr val="000000">
                      <a:alpha val="43137"/>
                    </a:srgbClr>
                  </a:outerShdw>
                </a:effectLst>
                <a:latin typeface="Arial Rounded MT Bold" panose="020F0704030504030204" pitchFamily="34" charset="0"/>
              </a:rPr>
              <a:t>Blend ratios set in favor of the business </a:t>
            </a:r>
            <a:r>
              <a:rPr lang="en-US" sz="4400" u="sng" dirty="0">
                <a:solidFill>
                  <a:schemeClr val="bg1"/>
                </a:solidFill>
                <a:effectLst>
                  <a:outerShdw blurRad="38100" dist="38100" dir="2700000" algn="tl">
                    <a:srgbClr val="000000">
                      <a:alpha val="43137"/>
                    </a:srgbClr>
                  </a:outerShdw>
                </a:effectLst>
                <a:latin typeface="Arial Rounded MT Bold" panose="020F0704030504030204" pitchFamily="34" charset="0"/>
              </a:rPr>
              <a:t>will </a:t>
            </a:r>
            <a:r>
              <a:rPr lang="en-US" sz="4400" u="sng" dirty="0">
                <a:solidFill>
                  <a:srgbClr val="FF0000"/>
                </a:solidFill>
                <a:effectLst>
                  <a:outerShdw blurRad="38100" dist="38100" dir="2700000" algn="tl">
                    <a:srgbClr val="000000">
                      <a:alpha val="43137"/>
                    </a:srgbClr>
                  </a:outerShdw>
                </a:effectLst>
                <a:highlight>
                  <a:srgbClr val="FFFF00"/>
                </a:highlight>
                <a:latin typeface="Arial Rounded MT Bold" panose="020F0704030504030204" pitchFamily="34" charset="0"/>
              </a:rPr>
              <a:t>NOT</a:t>
            </a:r>
            <a:r>
              <a:rPr lang="en-US" sz="4400" u="sng" dirty="0">
                <a:solidFill>
                  <a:schemeClr val="bg1"/>
                </a:solidFill>
                <a:effectLst>
                  <a:outerShdw blurRad="38100" dist="38100" dir="2700000" algn="tl">
                    <a:srgbClr val="000000">
                      <a:alpha val="43137"/>
                    </a:srgbClr>
                  </a:outerShdw>
                </a:effectLst>
                <a:latin typeface="Arial Rounded MT Bold" panose="020F0704030504030204" pitchFamily="34" charset="0"/>
              </a:rPr>
              <a:t> be accepted!</a:t>
            </a:r>
            <a:r>
              <a:rPr lang="en-US" sz="4400" i="1" dirty="0">
                <a:solidFill>
                  <a:schemeClr val="bg1"/>
                </a:solidFill>
                <a:effectLst>
                  <a:outerShdw blurRad="38100" dist="38100" dir="2700000" algn="tl">
                    <a:srgbClr val="000000">
                      <a:alpha val="43137"/>
                    </a:srgbClr>
                  </a:outerShdw>
                </a:effectLst>
                <a:latin typeface="Arial Rounded MT Bold" panose="020F0704030504030204" pitchFamily="34" charset="0"/>
              </a:rPr>
              <a:t> </a:t>
            </a:r>
            <a:r>
              <a:rPr lang="en-US" sz="4400" dirty="0">
                <a:solidFill>
                  <a:schemeClr val="bg1"/>
                </a:solidFill>
                <a:effectLst>
                  <a:outerShdw blurRad="38100" dist="38100" dir="2700000" algn="tl">
                    <a:srgbClr val="000000">
                      <a:alpha val="43137"/>
                    </a:srgbClr>
                  </a:outerShdw>
                </a:effectLst>
                <a:latin typeface="Arial Rounded MT Bold" panose="020F0704030504030204" pitchFamily="34" charset="0"/>
              </a:rPr>
              <a:t> </a:t>
            </a:r>
          </a:p>
        </p:txBody>
      </p:sp>
      <p:pic>
        <p:nvPicPr>
          <p:cNvPr id="7" name="Picture 2">
            <a:extLst>
              <a:ext uri="{FF2B5EF4-FFF2-40B4-BE49-F238E27FC236}">
                <a16:creationId xmlns:a16="http://schemas.microsoft.com/office/drawing/2014/main" id="{397AA733-43DC-41C2-8182-034107A9873C}"/>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229600" y="6050275"/>
            <a:ext cx="655325" cy="655325"/>
          </a:xfrm>
          <a:prstGeom prst="rect">
            <a:avLst/>
          </a:prstGeom>
          <a:noFill/>
        </p:spPr>
      </p:pic>
    </p:spTree>
    <p:extLst>
      <p:ext uri="{BB962C8B-B14F-4D97-AF65-F5344CB8AC3E}">
        <p14:creationId xmlns:p14="http://schemas.microsoft.com/office/powerpoint/2010/main" val="27776559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dissolve">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
                                            <p:bg/>
                                          </p:spTgt>
                                        </p:tgtEl>
                                        <p:attrNameLst>
                                          <p:attrName>style.visibility</p:attrName>
                                        </p:attrNameLst>
                                      </p:cBhvr>
                                      <p:to>
                                        <p:strVal val="visible"/>
                                      </p:to>
                                    </p:set>
                                    <p:animEffect transition="in" filter="dissolve">
                                      <p:cBhvr>
                                        <p:cTn id="15" dur="500"/>
                                        <p:tgtEl>
                                          <p:spTgt spid="3">
                                            <p:bg/>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xit" presetSubtype="0" fill="hold" grpId="1" nodeType="clickEffect">
                                  <p:stCondLst>
                                    <p:cond delay="0"/>
                                  </p:stCondLst>
                                  <p:childTnLst>
                                    <p:animEffect transition="out" filter="dissolve">
                                      <p:cBhvr>
                                        <p:cTn id="22" dur="500"/>
                                        <p:tgtEl>
                                          <p:spTgt spid="3">
                                            <p:txEl>
                                              <p:pRg st="0" end="0"/>
                                            </p:txEl>
                                          </p:spTgt>
                                        </p:tgtEl>
                                      </p:cBhvr>
                                    </p:animEffect>
                                    <p:set>
                                      <p:cBhvr>
                                        <p:cTn id="23" dur="1" fill="hold">
                                          <p:stCondLst>
                                            <p:cond delay="499"/>
                                          </p:stCondLst>
                                        </p:cTn>
                                        <p:tgtEl>
                                          <p:spTgt spid="3">
                                            <p:txEl>
                                              <p:pRg st="0" end="0"/>
                                            </p:txEl>
                                          </p:spTgt>
                                        </p:tgtEl>
                                        <p:attrNameLst>
                                          <p:attrName>style.visibility</p:attrName>
                                        </p:attrNameLst>
                                      </p:cBhvr>
                                      <p:to>
                                        <p:strVal val="hidden"/>
                                      </p:to>
                                    </p:set>
                                  </p:childTnLst>
                                </p:cTn>
                              </p:par>
                              <p:par>
                                <p:cTn id="24" presetID="9" presetClass="exit" presetSubtype="0" fill="hold" grpId="1" nodeType="withEffect">
                                  <p:stCondLst>
                                    <p:cond delay="0"/>
                                  </p:stCondLst>
                                  <p:childTnLst>
                                    <p:animEffect transition="out" filter="dissolve">
                                      <p:cBhvr>
                                        <p:cTn id="25" dur="500"/>
                                        <p:tgtEl>
                                          <p:spTgt spid="3">
                                            <p:bg/>
                                          </p:spTgt>
                                        </p:tgtEl>
                                      </p:cBhvr>
                                    </p:animEffect>
                                    <p:set>
                                      <p:cBhvr>
                                        <p:cTn id="26" dur="1" fill="hold">
                                          <p:stCondLst>
                                            <p:cond delay="499"/>
                                          </p:stCondLst>
                                        </p:cTn>
                                        <p:tgtEl>
                                          <p:spTgt spid="3">
                                            <p:bg/>
                                          </p:spTgt>
                                        </p:tgtEl>
                                        <p:attrNameLst>
                                          <p:attrName>style.visibility</p:attrName>
                                        </p:attrNameLst>
                                      </p:cBhvr>
                                      <p:to>
                                        <p:strVal val="hidden"/>
                                      </p:to>
                                    </p:set>
                                  </p:childTnLst>
                                </p:cTn>
                              </p:par>
                              <p:par>
                                <p:cTn id="27" presetID="9" presetClass="exit" presetSubtype="0" fill="hold" grpId="1" nodeType="withEffect">
                                  <p:stCondLst>
                                    <p:cond delay="0"/>
                                  </p:stCondLst>
                                  <p:childTnLst>
                                    <p:animEffect transition="out" filter="dissolve">
                                      <p:cBhvr>
                                        <p:cTn id="28" dur="500"/>
                                        <p:tgtEl>
                                          <p:spTgt spid="6"/>
                                        </p:tgtEl>
                                      </p:cBhvr>
                                    </p:animEffect>
                                    <p:set>
                                      <p:cBhvr>
                                        <p:cTn id="29" dur="1" fill="hold">
                                          <p:stCondLst>
                                            <p:cond delay="499"/>
                                          </p:stCondLst>
                                        </p:cTn>
                                        <p:tgtEl>
                                          <p:spTgt spid="6"/>
                                        </p:tgtEl>
                                        <p:attrNameLst>
                                          <p:attrName>style.visibility</p:attrName>
                                        </p:attrNameLst>
                                      </p:cBhvr>
                                      <p:to>
                                        <p:strVal val="hidden"/>
                                      </p:to>
                                    </p:set>
                                  </p:childTnLst>
                                </p:cTn>
                              </p:par>
                            </p:childTnLst>
                          </p:cTn>
                        </p:par>
                        <p:par>
                          <p:cTn id="30" fill="hold">
                            <p:stCondLst>
                              <p:cond delay="500"/>
                            </p:stCondLst>
                            <p:childTnLst>
                              <p:par>
                                <p:cTn id="31" presetID="3" presetClass="entr" presetSubtype="1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blinds(horizontal)">
                                      <p:cBhvr>
                                        <p:cTn id="3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uiExpand="1" build="p" animBg="1"/>
      <p:bldP spid="3" grpId="1" uiExpand="1" build="p" animBg="1"/>
      <p:bldP spid="6" grpId="0" animBg="1"/>
      <p:bldP spid="6" grpId="1" animBg="1"/>
      <p:bldP spid="11"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1"/>
          <p:cNvSpPr>
            <a:spLocks noGrp="1"/>
          </p:cNvSpPr>
          <p:nvPr>
            <p:ph type="title"/>
          </p:nvPr>
        </p:nvSpPr>
        <p:spPr>
          <a:xfrm>
            <a:off x="0" y="0"/>
            <a:ext cx="9144000" cy="776287"/>
          </a:xfrm>
        </p:spPr>
        <p:txBody>
          <a:bodyPr>
            <a:noAutofit/>
          </a:bodyPr>
          <a:lstStyle/>
          <a:p>
            <a:pPr lvl="0"/>
            <a:r>
              <a:rPr lang="en-US" sz="3600" dirty="0">
                <a:solidFill>
                  <a:schemeClr val="accent3">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   RESPONSIBILITIES: PREDOMINANCE</a:t>
            </a:r>
          </a:p>
        </p:txBody>
      </p:sp>
      <p:grpSp>
        <p:nvGrpSpPr>
          <p:cNvPr id="2" name="Group 1" descr="Pile of money with a gavel with the text fined over it to show it is money owned for a fine">
            <a:extLst>
              <a:ext uri="{FF2B5EF4-FFF2-40B4-BE49-F238E27FC236}">
                <a16:creationId xmlns:a16="http://schemas.microsoft.com/office/drawing/2014/main" id="{0EFE737E-B9E6-E232-372A-43DC18132961}"/>
              </a:ext>
            </a:extLst>
          </p:cNvPr>
          <p:cNvGrpSpPr/>
          <p:nvPr/>
        </p:nvGrpSpPr>
        <p:grpSpPr>
          <a:xfrm>
            <a:off x="4347697" y="3485530"/>
            <a:ext cx="4821699" cy="2810319"/>
            <a:chOff x="4347697" y="3485530"/>
            <a:chExt cx="4821699" cy="2810319"/>
          </a:xfrm>
        </p:grpSpPr>
        <p:pic>
          <p:nvPicPr>
            <p:cNvPr id="9" name="Picture 8" descr="A galvin on a pile of money to represent being fin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7697" y="3485530"/>
              <a:ext cx="4821699" cy="2810319"/>
            </a:xfrm>
            <a:prstGeom prst="rect">
              <a:avLst/>
            </a:prstGeom>
          </p:spPr>
        </p:pic>
        <p:pic>
          <p:nvPicPr>
            <p:cNvPr id="12" name="Picture 11" descr="Bold graffiti text saying Fine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379577">
              <a:off x="4797357" y="4224446"/>
              <a:ext cx="3231502" cy="1719993"/>
            </a:xfrm>
            <a:prstGeom prst="rect">
              <a:avLst/>
            </a:prstGeom>
          </p:spPr>
        </p:pic>
      </p:grpSp>
      <p:pic>
        <p:nvPicPr>
          <p:cNvPr id="11" name="Picture 10" descr="A hand with a stamp"/>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61720" y="2383015"/>
            <a:ext cx="9061720" cy="4474985"/>
          </a:xfrm>
          <a:prstGeom prst="rect">
            <a:avLst/>
          </a:prstGeom>
        </p:spPr>
      </p:pic>
      <p:sp>
        <p:nvSpPr>
          <p:cNvPr id="3" name="Content Placeholder 2"/>
          <p:cNvSpPr>
            <a:spLocks noGrp="1"/>
          </p:cNvSpPr>
          <p:nvPr>
            <p:ph idx="1"/>
          </p:nvPr>
        </p:nvSpPr>
        <p:spPr>
          <a:xfrm>
            <a:off x="5343" y="2569931"/>
            <a:ext cx="9111343" cy="1911169"/>
          </a:xfrm>
        </p:spPr>
        <p:txBody>
          <a:bodyPr>
            <a:normAutofit/>
          </a:bodyPr>
          <a:lstStyle/>
          <a:p>
            <a:pPr algn="ctr">
              <a:spcBef>
                <a:spcPts val="0"/>
              </a:spcBef>
              <a:buNone/>
            </a:pPr>
            <a:r>
              <a:rPr lang="en-US" sz="3600" b="1" u="sng" dirty="0">
                <a:solidFill>
                  <a:srgbClr val="FF0000"/>
                </a:solidFill>
                <a:effectLst>
                  <a:outerShdw blurRad="38100" dist="38100" dir="2700000" algn="tl">
                    <a:srgbClr val="000000">
                      <a:alpha val="43137"/>
                    </a:srgbClr>
                  </a:outerShdw>
                </a:effectLst>
                <a:latin typeface="Arial Rounded MT Bold" panose="020F0704030504030204" pitchFamily="34" charset="0"/>
              </a:rPr>
              <a:t>suspension</a:t>
            </a:r>
            <a:r>
              <a:rPr lang="en-US" sz="3600" dirty="0">
                <a:effectLst>
                  <a:outerShdw blurRad="38100" dist="38100" dir="2700000" algn="tl">
                    <a:srgbClr val="000000">
                      <a:alpha val="43137"/>
                    </a:srgbClr>
                  </a:outerShdw>
                </a:effectLst>
                <a:latin typeface="Arial Rounded MT Bold" panose="020F0704030504030204" pitchFamily="34" charset="0"/>
              </a:rPr>
              <a:t> of licensure</a:t>
            </a:r>
          </a:p>
          <a:p>
            <a:pPr algn="ctr">
              <a:spcBef>
                <a:spcPts val="0"/>
              </a:spcBef>
              <a:buNone/>
            </a:pPr>
            <a:r>
              <a:rPr lang="en-US" sz="3600" dirty="0">
                <a:effectLst>
                  <a:outerShdw blurRad="38100" dist="38100" dir="2700000" algn="tl">
                    <a:srgbClr val="000000">
                      <a:alpha val="43137"/>
                    </a:srgbClr>
                  </a:outerShdw>
                </a:effectLst>
                <a:latin typeface="Arial Rounded MT Bold" panose="020F0704030504030204" pitchFamily="34" charset="0"/>
              </a:rPr>
              <a:t> and/or</a:t>
            </a:r>
          </a:p>
          <a:p>
            <a:pPr algn="ctr">
              <a:spcBef>
                <a:spcPts val="0"/>
              </a:spcBef>
              <a:buNone/>
            </a:pPr>
            <a:r>
              <a:rPr lang="en-US" sz="3600" dirty="0">
                <a:effectLst>
                  <a:outerShdw blurRad="38100" dist="38100" dir="2700000" algn="tl">
                    <a:srgbClr val="000000">
                      <a:alpha val="43137"/>
                    </a:srgbClr>
                  </a:outerShdw>
                </a:effectLst>
                <a:latin typeface="Arial Rounded MT Bold" panose="020F0704030504030204" pitchFamily="34" charset="0"/>
              </a:rPr>
              <a:t> </a:t>
            </a:r>
            <a:r>
              <a:rPr lang="en-US" sz="3600" b="1" u="sng" dirty="0">
                <a:solidFill>
                  <a:srgbClr val="FF0000"/>
                </a:solidFill>
                <a:effectLst>
                  <a:outerShdw blurRad="38100" dist="38100" dir="2700000" algn="tl">
                    <a:srgbClr val="000000">
                      <a:alpha val="43137"/>
                    </a:srgbClr>
                  </a:outerShdw>
                </a:effectLst>
                <a:latin typeface="Arial Rounded MT Bold" panose="020F0704030504030204" pitchFamily="34" charset="0"/>
              </a:rPr>
              <a:t>fines</a:t>
            </a:r>
            <a:r>
              <a:rPr lang="en-US" sz="3600" dirty="0">
                <a:effectLst>
                  <a:outerShdw blurRad="38100" dist="38100" dir="2700000" algn="tl">
                    <a:srgbClr val="000000">
                      <a:alpha val="43137"/>
                    </a:srgbClr>
                  </a:outerShdw>
                </a:effectLst>
                <a:latin typeface="Arial Rounded MT Bold" panose="020F0704030504030204" pitchFamily="34" charset="0"/>
              </a:rPr>
              <a:t> of up to </a:t>
            </a:r>
            <a:r>
              <a:rPr lang="en-US" sz="3600" b="1" u="sng" dirty="0">
                <a:solidFill>
                  <a:srgbClr val="FF0000"/>
                </a:solidFill>
                <a:effectLst>
                  <a:outerShdw blurRad="38100" dist="38100" dir="2700000" algn="tl">
                    <a:srgbClr val="000000">
                      <a:alpha val="43137"/>
                    </a:srgbClr>
                  </a:outerShdw>
                </a:effectLst>
                <a:latin typeface="Arial Rounded MT Bold" panose="020F0704030504030204" pitchFamily="34" charset="0"/>
              </a:rPr>
              <a:t>$5000 </a:t>
            </a:r>
            <a:r>
              <a:rPr lang="en-US" sz="3600" dirty="0">
                <a:effectLst>
                  <a:outerShdw blurRad="38100" dist="38100" dir="2700000" algn="tl">
                    <a:srgbClr val="000000">
                      <a:alpha val="43137"/>
                    </a:srgbClr>
                  </a:outerShdw>
                </a:effectLst>
                <a:latin typeface="Arial Rounded MT Bold" panose="020F0704030504030204" pitchFamily="34" charset="0"/>
              </a:rPr>
              <a:t>per occurrence!</a:t>
            </a:r>
          </a:p>
        </p:txBody>
      </p:sp>
      <p:sp>
        <p:nvSpPr>
          <p:cNvPr id="5" name="Content Placeholder 2"/>
          <p:cNvSpPr txBox="1">
            <a:spLocks/>
          </p:cNvSpPr>
          <p:nvPr/>
        </p:nvSpPr>
        <p:spPr>
          <a:xfrm>
            <a:off x="0" y="934717"/>
            <a:ext cx="9144000" cy="2590799"/>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Rounded MT Bold" panose="020F0704030504030204" pitchFamily="34" charset="0"/>
              </a:rPr>
              <a:t>	</a:t>
            </a:r>
            <a:r>
              <a:rPr kumimoji="0" lang="en-US" sz="30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Rounded MT Bold" panose="020F0704030504030204" pitchFamily="34" charset="0"/>
              </a:rPr>
              <a:t>Any mechanic found manipulating devices in this manner will be considered in Violation of Chapter 525, F.S and may be subject to:</a:t>
            </a:r>
          </a:p>
        </p:txBody>
      </p:sp>
      <p:pic>
        <p:nvPicPr>
          <p:cNvPr id="10" name="Picture 2">
            <a:extLst>
              <a:ext uri="{FF2B5EF4-FFF2-40B4-BE49-F238E27FC236}">
                <a16:creationId xmlns:a16="http://schemas.microsoft.com/office/drawing/2014/main" id="{4E01C508-4663-4E91-A20C-2F3E43A63635}"/>
              </a:ext>
              <a:ext uri="{C183D7F6-B498-43B3-948B-1728B52AA6E4}">
                <adec:decorative xmlns:adec="http://schemas.microsoft.com/office/drawing/2017/decorative" val="1"/>
              </a:ext>
            </a:extLst>
          </p:cNvPr>
          <p:cNvPicPr>
            <a:picLocks noChangeAspect="1" noChangeArrowheads="1"/>
          </p:cNvPicPr>
          <p:nvPr/>
        </p:nvPicPr>
        <p:blipFill>
          <a:blip r:embed="rId6" cstate="print"/>
          <a:srcRect/>
          <a:stretch>
            <a:fillRect/>
          </a:stretch>
        </p:blipFill>
        <p:spPr bwMode="auto">
          <a:xfrm>
            <a:off x="8370555" y="6071884"/>
            <a:ext cx="655325" cy="655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1" end="1"/>
                                            </p:txEl>
                                          </p:spTgt>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p:cTn id="2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0" dur="1000"/>
                                        <p:tgtEl>
                                          <p:spTgt spid="3">
                                            <p:txEl>
                                              <p:pRg st="2" end="2"/>
                                            </p:txEl>
                                          </p:spTgt>
                                        </p:tgtEl>
                                      </p:cBhvr>
                                    </p:animEffect>
                                  </p:childTnLst>
                                </p:cTn>
                              </p:par>
                            </p:childTnLst>
                          </p:cTn>
                        </p:par>
                        <p:par>
                          <p:cTn id="31" fill="hold">
                            <p:stCondLst>
                              <p:cond delay="1000"/>
                            </p:stCondLst>
                            <p:childTnLst>
                              <p:par>
                                <p:cTn id="32" presetID="1" presetClass="entr" presetSubtype="0"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childTnLst>
                                </p:cTn>
                              </p:par>
                            </p:childTnLst>
                          </p:cTn>
                        </p:par>
                        <p:par>
                          <p:cTn id="34" fill="hold">
                            <p:stCondLst>
                              <p:cond delay="1000"/>
                            </p:stCondLst>
                            <p:childTnLst>
                              <p:par>
                                <p:cTn id="35" presetID="44" presetClass="path" presetSubtype="0" accel="50000" decel="50000" fill="hold" nodeType="afterEffect">
                                  <p:stCondLst>
                                    <p:cond delay="0"/>
                                  </p:stCondLst>
                                  <p:childTnLst>
                                    <p:animMotion origin="layout" path="M -3.33333E-6 1.11111E-6 L 0.26545 -0.09815 C 0.32188 -0.12037 0.40434 -0.13171 0.48854 -0.13171 C 0.58611 -0.13171 0.66441 -0.12037 0.72118 -0.09815 L 0.98334 1.11111E-6 " pathEditMode="relative" rAng="0" ptsTypes="AAAAA">
                                      <p:cBhvr>
                                        <p:cTn id="36" dur="2000" fill="hold"/>
                                        <p:tgtEl>
                                          <p:spTgt spid="11"/>
                                        </p:tgtEl>
                                        <p:attrNameLst>
                                          <p:attrName>ppt_x</p:attrName>
                                          <p:attrName>ppt_y</p:attrName>
                                        </p:attrNameLst>
                                      </p:cBhvr>
                                      <p:rCtr x="49167" y="-6597"/>
                                    </p:animMotion>
                                  </p:childTnLst>
                                </p:cTn>
                              </p:par>
                            </p:childTnLst>
                          </p:cTn>
                        </p:par>
                        <p:par>
                          <p:cTn id="37" fill="hold">
                            <p:stCondLst>
                              <p:cond delay="3000"/>
                            </p:stCondLst>
                            <p:childTnLst>
                              <p:par>
                                <p:cTn id="38" presetID="2" presetClass="exit" presetSubtype="8" fill="hold" nodeType="afterEffect">
                                  <p:stCondLst>
                                    <p:cond delay="0"/>
                                  </p:stCondLst>
                                  <p:childTnLst>
                                    <p:anim calcmode="lin" valueType="num">
                                      <p:cBhvr additive="base">
                                        <p:cTn id="39" dur="1000"/>
                                        <p:tgtEl>
                                          <p:spTgt spid="11"/>
                                        </p:tgtEl>
                                        <p:attrNameLst>
                                          <p:attrName>ppt_x</p:attrName>
                                        </p:attrNameLst>
                                      </p:cBhvr>
                                      <p:tavLst>
                                        <p:tav tm="0">
                                          <p:val>
                                            <p:strVal val="ppt_x"/>
                                          </p:val>
                                        </p:tav>
                                        <p:tav tm="100000">
                                          <p:val>
                                            <p:strVal val="0-ppt_w/2"/>
                                          </p:val>
                                        </p:tav>
                                      </p:tavLst>
                                    </p:anim>
                                    <p:anim calcmode="lin" valueType="num">
                                      <p:cBhvr additive="base">
                                        <p:cTn id="40" dur="1000"/>
                                        <p:tgtEl>
                                          <p:spTgt spid="11"/>
                                        </p:tgtEl>
                                        <p:attrNameLst>
                                          <p:attrName>ppt_y</p:attrName>
                                        </p:attrNameLst>
                                      </p:cBhvr>
                                      <p:tavLst>
                                        <p:tav tm="0">
                                          <p:val>
                                            <p:strVal val="ppt_y"/>
                                          </p:val>
                                        </p:tav>
                                        <p:tav tm="100000">
                                          <p:val>
                                            <p:strVal val="ppt_y"/>
                                          </p:val>
                                        </p:tav>
                                      </p:tavLst>
                                    </p:anim>
                                    <p:set>
                                      <p:cBhvr>
                                        <p:cTn id="41" dur="1" fill="hold">
                                          <p:stCondLst>
                                            <p:cond delay="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0" y="76200"/>
            <a:ext cx="9144000" cy="776287"/>
          </a:xfrm>
        </p:spPr>
        <p:txBody>
          <a:bodyPr>
            <a:noAutofit/>
          </a:bodyPr>
          <a:lstStyle/>
          <a:p>
            <a:pPr lvl="0"/>
            <a:r>
              <a:rPr lang="en-US" sz="4000" dirty="0">
                <a:solidFill>
                  <a:srgbClr val="FF0000"/>
                </a:solidFill>
                <a:effectLst>
                  <a:outerShdw blurRad="38100" dist="38100" dir="2700000" algn="tl">
                    <a:srgbClr val="000000">
                      <a:alpha val="43137"/>
                    </a:srgbClr>
                  </a:outerShdw>
                </a:effectLst>
                <a:latin typeface="Arial Rounded MT Bold" panose="020F0704030504030204" pitchFamily="34" charset="0"/>
              </a:rPr>
              <a:t>  “PLACED IN SERVICE” REPORTS</a:t>
            </a:r>
          </a:p>
        </p:txBody>
      </p:sp>
      <p:pic>
        <p:nvPicPr>
          <p:cNvPr id="3" name="Picture 6" descr="Related image"/>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838200" y="3429000"/>
            <a:ext cx="1752600" cy="7728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Place in service report ">
            <a:extLst>
              <a:ext uri="{FF2B5EF4-FFF2-40B4-BE49-F238E27FC236}">
                <a16:creationId xmlns:a16="http://schemas.microsoft.com/office/drawing/2014/main" id="{6DD8D550-AF04-4FBB-9146-49D2FA70802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38200" y="852487"/>
            <a:ext cx="6858000" cy="6005513"/>
          </a:xfrm>
          <a:prstGeom prst="rect">
            <a:avLst/>
          </a:prstGeom>
        </p:spPr>
      </p:pic>
      <p:pic>
        <p:nvPicPr>
          <p:cNvPr id="7" name="Picture 2">
            <a:extLst>
              <a:ext uri="{FF2B5EF4-FFF2-40B4-BE49-F238E27FC236}">
                <a16:creationId xmlns:a16="http://schemas.microsoft.com/office/drawing/2014/main" id="{9D2522D1-5BFD-4723-AE6E-B60BF4F5F513}"/>
              </a:ext>
              <a:ext uri="{C183D7F6-B498-43B3-948B-1728B52AA6E4}">
                <adec:decorative xmlns:adec="http://schemas.microsoft.com/office/drawing/2017/decorative" val="1"/>
              </a:ext>
            </a:extLst>
          </p:cNvPr>
          <p:cNvPicPr>
            <a:picLocks noChangeAspect="1" noChangeArrowheads="1"/>
          </p:cNvPicPr>
          <p:nvPr/>
        </p:nvPicPr>
        <p:blipFill>
          <a:blip r:embed="rId6" cstate="print"/>
          <a:srcRect/>
          <a:stretch>
            <a:fillRect/>
          </a:stretch>
        </p:blipFill>
        <p:spPr bwMode="auto">
          <a:xfrm>
            <a:off x="8450575" y="6105842"/>
            <a:ext cx="655325" cy="655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3000" r="-3000"/>
          </a:stretch>
        </a:blipFill>
        <a:effectLst/>
      </p:bgPr>
    </p:bg>
    <p:spTree>
      <p:nvGrpSpPr>
        <p:cNvPr id="1" name=""/>
        <p:cNvGrpSpPr/>
        <p:nvPr/>
      </p:nvGrpSpPr>
      <p:grpSpPr>
        <a:xfrm>
          <a:off x="0" y="0"/>
          <a:ext cx="0" cy="0"/>
          <a:chOff x="0" y="0"/>
          <a:chExt cx="0" cy="0"/>
        </a:xfrm>
      </p:grpSpPr>
      <p:sp>
        <p:nvSpPr>
          <p:cNvPr id="13" name="Title 1"/>
          <p:cNvSpPr>
            <a:spLocks noGrp="1"/>
          </p:cNvSpPr>
          <p:nvPr>
            <p:ph type="title"/>
          </p:nvPr>
        </p:nvSpPr>
        <p:spPr>
          <a:xfrm>
            <a:off x="0" y="-813968"/>
            <a:ext cx="9144000" cy="776287"/>
          </a:xfrm>
        </p:spPr>
        <p:txBody>
          <a:bodyPr>
            <a:noAutofit/>
          </a:bodyPr>
          <a:lstStyle/>
          <a:p>
            <a:pPr lvl="0"/>
            <a:r>
              <a:rPr lang="en-US" sz="4000" dirty="0">
                <a:solidFill>
                  <a:srgbClr val="FF0000"/>
                </a:solidFill>
                <a:effectLst>
                  <a:outerShdw blurRad="38100" dist="38100" dir="2700000" algn="tl">
                    <a:srgbClr val="000000">
                      <a:alpha val="43137"/>
                    </a:srgbClr>
                  </a:outerShdw>
                </a:effectLst>
                <a:latin typeface="Arial Rounded MT Bold" panose="020F0704030504030204" pitchFamily="34" charset="0"/>
              </a:rPr>
              <a:t>  </a:t>
            </a:r>
            <a:r>
              <a:rPr lang="en-US" sz="4000" dirty="0">
                <a:solidFill>
                  <a:schemeClr val="accent3">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“PLACED IN SERVICE” REPORTS 2</a:t>
            </a:r>
          </a:p>
        </p:txBody>
      </p:sp>
      <p:sp>
        <p:nvSpPr>
          <p:cNvPr id="9" name="TextBox 8"/>
          <p:cNvSpPr txBox="1"/>
          <p:nvPr/>
        </p:nvSpPr>
        <p:spPr>
          <a:xfrm>
            <a:off x="0" y="990600"/>
            <a:ext cx="9165771" cy="3539430"/>
          </a:xfrm>
          <a:prstGeom prst="rect">
            <a:avLst/>
          </a:prstGeom>
          <a:noFill/>
        </p:spPr>
        <p:txBody>
          <a:bodyPr wrap="square" rtlCol="0">
            <a:spAutoFit/>
          </a:bodyPr>
          <a:lstStyle/>
          <a:p>
            <a:pPr algn="ctr"/>
            <a:r>
              <a:rPr lang="en-US" sz="3600" dirty="0">
                <a:solidFill>
                  <a:schemeClr val="bg1"/>
                </a:solidFill>
                <a:effectLst>
                  <a:outerShdw blurRad="38100" dist="38100" dir="2700000" algn="tl">
                    <a:srgbClr val="000000">
                      <a:alpha val="43137"/>
                    </a:srgbClr>
                  </a:outerShdw>
                </a:effectLst>
                <a:latin typeface="Arial Rounded MT Bold" panose="020F0704030504030204" pitchFamily="34" charset="0"/>
              </a:rPr>
              <a:t>If a petroleum fueling measuring device is installed, it must be reported </a:t>
            </a:r>
          </a:p>
          <a:p>
            <a:pPr algn="ctr"/>
            <a:r>
              <a:rPr lang="en-US" sz="4400" u="sng" dirty="0">
                <a:solidFill>
                  <a:schemeClr val="accent3">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within twenty-four (24) hours.</a:t>
            </a:r>
          </a:p>
          <a:p>
            <a:pPr algn="ctr"/>
            <a:endParaRPr lang="en-US" sz="3600" dirty="0">
              <a:solidFill>
                <a:schemeClr val="bg1"/>
              </a:solidFill>
              <a:effectLst>
                <a:outerShdw blurRad="38100" dist="38100" dir="2700000" algn="tl">
                  <a:srgbClr val="000000">
                    <a:alpha val="43137"/>
                  </a:srgbClr>
                </a:outerShdw>
              </a:effectLst>
              <a:latin typeface="Arial Rounded MT Bold" panose="020F0704030504030204" pitchFamily="34" charset="0"/>
            </a:endParaRPr>
          </a:p>
          <a:p>
            <a:pPr algn="ctr"/>
            <a:r>
              <a:rPr lang="en-US" sz="3600" dirty="0">
                <a:solidFill>
                  <a:schemeClr val="bg1"/>
                </a:solidFill>
                <a:effectLst>
                  <a:outerShdw blurRad="38100" dist="38100" dir="2700000" algn="tl">
                    <a:srgbClr val="000000">
                      <a:alpha val="43137"/>
                    </a:srgbClr>
                  </a:outerShdw>
                </a:effectLst>
                <a:latin typeface="Arial Rounded MT Bold" panose="020F0704030504030204" pitchFamily="34" charset="0"/>
              </a:rPr>
              <a:t>Do not report more than </a:t>
            </a:r>
            <a:r>
              <a:rPr lang="en-US" sz="3600" u="sng" dirty="0">
                <a:solidFill>
                  <a:schemeClr val="accent3">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ten days (10) </a:t>
            </a:r>
            <a:r>
              <a:rPr lang="en-US" sz="3600" dirty="0">
                <a:solidFill>
                  <a:schemeClr val="bg1"/>
                </a:solidFill>
                <a:effectLst>
                  <a:outerShdw blurRad="38100" dist="38100" dir="2700000" algn="tl">
                    <a:srgbClr val="000000">
                      <a:alpha val="43137"/>
                    </a:srgbClr>
                  </a:outerShdw>
                </a:effectLst>
                <a:latin typeface="Arial Rounded MT Bold" panose="020F0704030504030204" pitchFamily="34" charset="0"/>
              </a:rPr>
              <a:t>prior to installation</a:t>
            </a:r>
          </a:p>
        </p:txBody>
      </p:sp>
      <p:sp>
        <p:nvSpPr>
          <p:cNvPr id="2" name="Title 1">
            <a:extLst>
              <a:ext uri="{FF2B5EF4-FFF2-40B4-BE49-F238E27FC236}">
                <a16:creationId xmlns:a16="http://schemas.microsoft.com/office/drawing/2014/main" id="{BCAA1301-DF20-1B5F-C9C2-71CD217F83EF}"/>
              </a:ext>
              <a:ext uri="{C183D7F6-B498-43B3-948B-1728B52AA6E4}">
                <adec:decorative xmlns:adec="http://schemas.microsoft.com/office/drawing/2017/decorative" val="1"/>
              </a:ext>
            </a:extLst>
          </p:cNvPr>
          <p:cNvSpPr txBox="1">
            <a:spLocks/>
          </p:cNvSpPr>
          <p:nvPr/>
        </p:nvSpPr>
        <p:spPr>
          <a:xfrm>
            <a:off x="10885" y="116786"/>
            <a:ext cx="9144000" cy="7762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solidFill>
                  <a:srgbClr val="FF0000"/>
                </a:solidFill>
                <a:effectLst>
                  <a:outerShdw blurRad="38100" dist="38100" dir="2700000" algn="tl">
                    <a:srgbClr val="000000">
                      <a:alpha val="43137"/>
                    </a:srgbClr>
                  </a:outerShdw>
                </a:effectLst>
                <a:latin typeface="Arial Rounded MT Bold" panose="020F0704030504030204" pitchFamily="34" charset="0"/>
              </a:rPr>
              <a:t>   </a:t>
            </a:r>
            <a:r>
              <a:rPr lang="en-US" sz="4000" dirty="0">
                <a:solidFill>
                  <a:schemeClr val="accent3">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a:t>
            </a:r>
            <a:r>
              <a:rPr lang="en-US" sz="4000" dirty="0">
                <a:solidFill>
                  <a:srgbClr val="47D45A"/>
                </a:solidFill>
                <a:effectLst>
                  <a:outerShdw blurRad="38100" dist="38100" dir="2700000" algn="tl">
                    <a:srgbClr val="000000">
                      <a:alpha val="43137"/>
                    </a:srgbClr>
                  </a:outerShdw>
                </a:effectLst>
                <a:latin typeface="Arial Rounded MT Bold" panose="020F0704030504030204" pitchFamily="34" charset="0"/>
              </a:rPr>
              <a:t>PLACED IN SERVICE</a:t>
            </a:r>
            <a:r>
              <a:rPr lang="en-US" sz="4000" dirty="0">
                <a:solidFill>
                  <a:schemeClr val="accent3">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 REPORTS</a:t>
            </a:r>
          </a:p>
        </p:txBody>
      </p:sp>
      <p:pic>
        <p:nvPicPr>
          <p:cNvPr id="4" name="Picture 2">
            <a:extLst>
              <a:ext uri="{FF2B5EF4-FFF2-40B4-BE49-F238E27FC236}">
                <a16:creationId xmlns:a16="http://schemas.microsoft.com/office/drawing/2014/main" id="{BCF99275-8DB1-4FA5-BE5F-4EEA2F11EE06}"/>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475975" y="6126475"/>
            <a:ext cx="655325" cy="655325"/>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0" y="-726687"/>
            <a:ext cx="9144000" cy="776287"/>
          </a:xfrm>
          <a:solidFill>
            <a:schemeClr val="tx1">
              <a:alpha val="30000"/>
            </a:schemeClr>
          </a:solidFill>
        </p:spPr>
        <p:txBody>
          <a:bodyPr>
            <a:noAutofit/>
          </a:bodyPr>
          <a:lstStyle/>
          <a:p>
            <a:pPr lvl="0"/>
            <a:r>
              <a:rPr lang="en-US" sz="4000" dirty="0">
                <a:solidFill>
                  <a:srgbClr val="FF0000"/>
                </a:solidFill>
                <a:effectLst>
                  <a:outerShdw blurRad="38100" dist="38100" dir="2700000" algn="tl">
                    <a:srgbClr val="000000">
                      <a:alpha val="43137"/>
                    </a:srgbClr>
                  </a:outerShdw>
                </a:effectLst>
                <a:latin typeface="Arial Rounded MT Bold" panose="020F0704030504030204" pitchFamily="34" charset="0"/>
              </a:rPr>
              <a:t>  </a:t>
            </a:r>
            <a:r>
              <a:rPr lang="en-US" sz="4000" dirty="0">
                <a:solidFill>
                  <a:srgbClr val="47D45A"/>
                </a:solidFill>
                <a:effectLst>
                  <a:outerShdw blurRad="38100" dist="38100" dir="2700000" algn="tl">
                    <a:srgbClr val="000000">
                      <a:alpha val="43137"/>
                    </a:srgbClr>
                  </a:outerShdw>
                </a:effectLst>
                <a:latin typeface="Arial Rounded MT Bold" panose="020F0704030504030204" pitchFamily="34" charset="0"/>
              </a:rPr>
              <a:t>“PLACED IN SERVICE” REPORTS 3</a:t>
            </a:r>
          </a:p>
        </p:txBody>
      </p:sp>
      <p:pic>
        <p:nvPicPr>
          <p:cNvPr id="4" name="Picture 3" descr="Placed in service report">
            <a:extLst>
              <a:ext uri="{FF2B5EF4-FFF2-40B4-BE49-F238E27FC236}">
                <a16:creationId xmlns:a16="http://schemas.microsoft.com/office/drawing/2014/main" id="{18537870-A688-48CF-A6A3-E2E8BFF919D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514600" y="635162"/>
            <a:ext cx="4448175" cy="5587676"/>
          </a:xfrm>
          <a:prstGeom prst="rect">
            <a:avLst/>
          </a:prstGeom>
        </p:spPr>
      </p:pic>
      <p:pic>
        <p:nvPicPr>
          <p:cNvPr id="5" name="Picture 4">
            <a:extLst>
              <a:ext uri="{FF2B5EF4-FFF2-40B4-BE49-F238E27FC236}">
                <a16:creationId xmlns:a16="http://schemas.microsoft.com/office/drawing/2014/main" id="{4B890C5A-7BEE-B005-339C-C87AA7242181}"/>
              </a:ext>
              <a:ext uri="{C183D7F6-B498-43B3-948B-1728B52AA6E4}">
                <adec:decorative xmlns:adec="http://schemas.microsoft.com/office/drawing/2017/decorative" val="1"/>
              </a:ext>
            </a:extLst>
          </p:cNvPr>
          <p:cNvPicPr>
            <a:picLocks noChangeAspect="1"/>
          </p:cNvPicPr>
          <p:nvPr/>
        </p:nvPicPr>
        <p:blipFill>
          <a:blip r:embed="rId4">
            <a:alphaModFix amt="50000"/>
            <a:extLst>
              <a:ext uri="{28A0092B-C50C-407E-A947-70E740481C1C}">
                <a14:useLocalDpi xmlns:a14="http://schemas.microsoft.com/office/drawing/2010/main" val="0"/>
              </a:ext>
            </a:extLst>
          </a:blip>
          <a:stretch>
            <a:fillRect/>
          </a:stretch>
        </p:blipFill>
        <p:spPr>
          <a:xfrm>
            <a:off x="1922318" y="0"/>
            <a:ext cx="5299364" cy="6858000"/>
          </a:xfrm>
          <a:prstGeom prst="rect">
            <a:avLst/>
          </a:prstGeom>
        </p:spPr>
      </p:pic>
      <p:sp>
        <p:nvSpPr>
          <p:cNvPr id="3" name="Content Placeholder 2"/>
          <p:cNvSpPr>
            <a:spLocks noGrp="1"/>
          </p:cNvSpPr>
          <p:nvPr>
            <p:ph idx="1"/>
          </p:nvPr>
        </p:nvSpPr>
        <p:spPr>
          <a:xfrm>
            <a:off x="-16396" y="887554"/>
            <a:ext cx="9144000" cy="4571583"/>
          </a:xfrm>
          <a:solidFill>
            <a:schemeClr val="tx1">
              <a:alpha val="50000"/>
            </a:schemeClr>
          </a:solidFill>
        </p:spPr>
        <p:txBody>
          <a:bodyPr>
            <a:normAutofit/>
          </a:bodyPr>
          <a:lstStyle/>
          <a:p>
            <a:pPr algn="ctr">
              <a:buNone/>
            </a:pPr>
            <a:r>
              <a:rPr lang="en-US" sz="3600" b="1" dirty="0">
                <a:solidFill>
                  <a:srgbClr val="47D45A"/>
                </a:solidFill>
                <a:effectLst>
                  <a:outerShdw blurRad="38100" dist="38100" dir="2700000" algn="tl">
                    <a:srgbClr val="000000">
                      <a:alpha val="43137"/>
                    </a:srgbClr>
                  </a:outerShdw>
                </a:effectLst>
                <a:latin typeface="Arial Rounded MT Bold" panose="020F0704030504030204" pitchFamily="34" charset="0"/>
              </a:rPr>
              <a:t>FL Rule 5J-21.007 (3):</a:t>
            </a:r>
          </a:p>
          <a:p>
            <a:pPr algn="ctr">
              <a:buNone/>
            </a:pPr>
            <a:r>
              <a:rPr lang="en-US" sz="3600" dirty="0">
                <a:solidFill>
                  <a:srgbClr val="47D45A"/>
                </a:solidFill>
                <a:effectLst>
                  <a:outerShdw blurRad="38100" dist="38100" dir="2700000" algn="tl">
                    <a:srgbClr val="000000">
                      <a:alpha val="43137"/>
                    </a:srgbClr>
                  </a:outerShdw>
                </a:effectLst>
                <a:latin typeface="Arial Rounded MT Bold" panose="020F0704030504030204" pitchFamily="34" charset="0"/>
              </a:rPr>
              <a:t>. . . report the existence of the</a:t>
            </a:r>
          </a:p>
          <a:p>
            <a:pPr algn="ctr">
              <a:buNone/>
            </a:pPr>
            <a:r>
              <a:rPr lang="en-US" sz="3600" dirty="0">
                <a:solidFill>
                  <a:srgbClr val="47D45A"/>
                </a:solidFill>
                <a:effectLst>
                  <a:outerShdw blurRad="38100" dist="38100" dir="2700000" algn="tl">
                    <a:srgbClr val="000000">
                      <a:alpha val="43137"/>
                    </a:srgbClr>
                  </a:outerShdw>
                </a:effectLst>
                <a:latin typeface="Arial Rounded MT Bold" panose="020F0704030504030204" pitchFamily="34" charset="0"/>
              </a:rPr>
              <a:t>petroleum device to the department at:</a:t>
            </a:r>
          </a:p>
          <a:p>
            <a:pPr algn="ctr">
              <a:buNone/>
            </a:pPr>
            <a:endParaRPr lang="en-US" sz="3600" dirty="0">
              <a:solidFill>
                <a:srgbClr val="47D45A"/>
              </a:solidFill>
              <a:effectLst>
                <a:outerShdw blurRad="38100" dist="38100" dir="2700000" algn="tl">
                  <a:srgbClr val="000000">
                    <a:alpha val="43137"/>
                  </a:srgbClr>
                </a:outerShdw>
              </a:effectLst>
              <a:latin typeface="Arial Rounded MT Bold" panose="020F0704030504030204" pitchFamily="34" charset="0"/>
            </a:endParaRPr>
          </a:p>
          <a:p>
            <a:pPr algn="ctr">
              <a:buNone/>
            </a:pPr>
            <a:r>
              <a:rPr lang="en-US" sz="3600" dirty="0">
                <a:solidFill>
                  <a:srgbClr val="47D45A"/>
                </a:solidFill>
                <a:effectLst>
                  <a:outerShdw blurRad="38100" dist="38100" dir="2700000" algn="tl">
                    <a:srgbClr val="000000">
                      <a:alpha val="43137"/>
                    </a:srgbClr>
                  </a:outerShdw>
                </a:effectLst>
                <a:latin typeface="Arial Rounded MT Bold" panose="020F0704030504030204" pitchFamily="34" charset="0"/>
              </a:rPr>
              <a:t>Office: (850) 921-1545</a:t>
            </a:r>
          </a:p>
          <a:p>
            <a:pPr algn="ctr">
              <a:buNone/>
            </a:pPr>
            <a:r>
              <a:rPr lang="en-US" sz="3600" dirty="0">
                <a:solidFill>
                  <a:srgbClr val="47D45A"/>
                </a:solidFill>
                <a:effectLst>
                  <a:outerShdw blurRad="38100" dist="38100" dir="2700000" algn="tl">
                    <a:srgbClr val="000000">
                      <a:alpha val="43137"/>
                    </a:srgbClr>
                  </a:outerShdw>
                </a:effectLst>
                <a:latin typeface="Arial Rounded MT Bold" panose="020F0704030504030204" pitchFamily="34" charset="0"/>
              </a:rPr>
              <a:t>Fax: (850) 921-1548</a:t>
            </a:r>
          </a:p>
          <a:p>
            <a:pPr algn="ctr">
              <a:buNone/>
            </a:pPr>
            <a:r>
              <a:rPr lang="en-US" sz="3600" dirty="0">
                <a:solidFill>
                  <a:srgbClr val="47D45A"/>
                </a:solidFill>
                <a:effectLst>
                  <a:outerShdw blurRad="38100" dist="38100" dir="2700000" algn="tl">
                    <a:srgbClr val="000000">
                      <a:alpha val="43137"/>
                    </a:srgbClr>
                  </a:outerShdw>
                </a:effectLst>
                <a:latin typeface="Arial Rounded MT Bold" panose="020F0704030504030204" pitchFamily="34" charset="0"/>
              </a:rPr>
              <a:t>Email: flwm@FDACS.GOV</a:t>
            </a:r>
          </a:p>
          <a:p>
            <a:pPr algn="ctr"/>
            <a:endParaRPr lang="en-US" dirty="0">
              <a:solidFill>
                <a:srgbClr val="FF0000"/>
              </a:solidFill>
            </a:endParaRPr>
          </a:p>
        </p:txBody>
      </p:sp>
      <p:sp>
        <p:nvSpPr>
          <p:cNvPr id="8" name="Title 1">
            <a:extLst>
              <a:ext uri="{FF2B5EF4-FFF2-40B4-BE49-F238E27FC236}">
                <a16:creationId xmlns:a16="http://schemas.microsoft.com/office/drawing/2014/main" id="{306EE4C6-4657-F951-163E-38989FC5FBEC}"/>
              </a:ext>
              <a:ext uri="{C183D7F6-B498-43B3-948B-1728B52AA6E4}">
                <adec:decorative xmlns:adec="http://schemas.microsoft.com/office/drawing/2017/decorative" val="1"/>
              </a:ext>
            </a:extLst>
          </p:cNvPr>
          <p:cNvSpPr txBox="1">
            <a:spLocks/>
          </p:cNvSpPr>
          <p:nvPr/>
        </p:nvSpPr>
        <p:spPr>
          <a:xfrm>
            <a:off x="10953" y="80433"/>
            <a:ext cx="9144000" cy="776287"/>
          </a:xfrm>
          <a:prstGeom prst="rect">
            <a:avLst/>
          </a:prstGeom>
          <a:solidFill>
            <a:schemeClr val="tx1">
              <a:alpha val="3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solidFill>
                  <a:srgbClr val="FF0000"/>
                </a:solidFill>
                <a:effectLst>
                  <a:outerShdw blurRad="38100" dist="38100" dir="2700000" algn="tl">
                    <a:srgbClr val="000000">
                      <a:alpha val="43137"/>
                    </a:srgbClr>
                  </a:outerShdw>
                </a:effectLst>
                <a:latin typeface="Arial Rounded MT Bold" panose="020F0704030504030204" pitchFamily="34" charset="0"/>
              </a:rPr>
              <a:t>   </a:t>
            </a:r>
            <a:r>
              <a:rPr lang="en-US" sz="4000" dirty="0">
                <a:solidFill>
                  <a:srgbClr val="47D45A"/>
                </a:solidFill>
                <a:effectLst>
                  <a:outerShdw blurRad="38100" dist="38100" dir="2700000" algn="tl">
                    <a:srgbClr val="000000">
                      <a:alpha val="43137"/>
                    </a:srgbClr>
                  </a:outerShdw>
                </a:effectLst>
                <a:latin typeface="Arial Rounded MT Bold" panose="020F0704030504030204" pitchFamily="34" charset="0"/>
              </a:rPr>
              <a:t>“PLACED IN SERVICE” REPORTS</a:t>
            </a:r>
          </a:p>
        </p:txBody>
      </p:sp>
      <p:sp>
        <p:nvSpPr>
          <p:cNvPr id="10" name="Rectangle 9"/>
          <p:cNvSpPr/>
          <p:nvPr/>
        </p:nvSpPr>
        <p:spPr>
          <a:xfrm>
            <a:off x="10953" y="5451450"/>
            <a:ext cx="9144000" cy="907941"/>
          </a:xfrm>
          <a:prstGeom prst="rect">
            <a:avLst/>
          </a:prstGeom>
          <a:solidFill>
            <a:schemeClr val="tx1"/>
          </a:solidFill>
        </p:spPr>
        <p:txBody>
          <a:bodyPr wrap="square">
            <a:spAutoFit/>
          </a:bodyPr>
          <a:lstStyle/>
          <a:p>
            <a:pPr algn="ctr"/>
            <a:r>
              <a:rPr lang="en-US" dirty="0">
                <a:solidFill>
                  <a:schemeClr val="bg1"/>
                </a:solidFill>
                <a:effectLst>
                  <a:outerShdw blurRad="38100" dist="38100" dir="2700000" algn="tl">
                    <a:srgbClr val="000000">
                      <a:alpha val="43137"/>
                    </a:srgbClr>
                  </a:outerShdw>
                </a:effectLst>
                <a:latin typeface="Arial Rounded MT Bold" panose="020F0704030504030204" pitchFamily="34" charset="0"/>
              </a:rPr>
              <a:t>“Placed in Service” form can be found:</a:t>
            </a:r>
          </a:p>
          <a:p>
            <a:pPr algn="ctr"/>
            <a:r>
              <a:rPr lang="en-US" sz="2400" dirty="0">
                <a:solidFill>
                  <a:schemeClr val="bg1"/>
                </a:solidFill>
                <a:effectLst>
                  <a:outerShdw blurRad="38100" dist="38100" dir="2700000" algn="tl">
                    <a:srgbClr val="000000">
                      <a:alpha val="43137"/>
                    </a:srgbClr>
                  </a:outerShdw>
                </a:effectLst>
                <a:latin typeface="Arial Rounded MT Bold" panose="020F0704030504030204" pitchFamily="34" charset="0"/>
              </a:rPr>
              <a:t>http://forms.FDACS.GOV/03017.pdf</a:t>
            </a:r>
            <a:endParaRPr lang="en-US" sz="1400" dirty="0">
              <a:solidFill>
                <a:schemeClr val="bg1"/>
              </a:solidFill>
              <a:latin typeface="Arial Rounded MT Bold" panose="020F0704030504030204" pitchFamily="34" charset="0"/>
            </a:endParaRPr>
          </a:p>
          <a:p>
            <a:endParaRPr lang="en-US" sz="1050" dirty="0">
              <a:solidFill>
                <a:schemeClr val="bg1"/>
              </a:solidFill>
              <a:latin typeface="Arial Rounded MT Bold" panose="020F0704030504030204" pitchFamily="34" charset="0"/>
            </a:endParaRPr>
          </a:p>
        </p:txBody>
      </p:sp>
      <p:pic>
        <p:nvPicPr>
          <p:cNvPr id="6" name="Picture 2">
            <a:extLst>
              <a:ext uri="{FF2B5EF4-FFF2-40B4-BE49-F238E27FC236}">
                <a16:creationId xmlns:a16="http://schemas.microsoft.com/office/drawing/2014/main" id="{E77D77CF-B960-4A68-A391-B05DF0F8FA07}"/>
              </a:ex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8305800" y="5957746"/>
            <a:ext cx="655325" cy="655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3">
                                            <p:txEl>
                                              <p:pRg st="0" end="0"/>
                                            </p:txEl>
                                          </p:spTgt>
                                        </p:tgtEl>
                                        <p:attrNameLst>
                                          <p:attrName>ppt_w</p:attrName>
                                        </p:attrNameLst>
                                      </p:cBhvr>
                                      <p:tavLst>
                                        <p:tav tm="0">
                                          <p:val>
                                            <p:strVal val="ppt_w"/>
                                          </p:val>
                                        </p:tav>
                                        <p:tav tm="100000">
                                          <p:val>
                                            <p:fltVal val="0"/>
                                          </p:val>
                                        </p:tav>
                                      </p:tavLst>
                                    </p:anim>
                                    <p:anim calcmode="lin" valueType="num">
                                      <p:cBhvr>
                                        <p:cTn id="7" dur="1000"/>
                                        <p:tgtEl>
                                          <p:spTgt spid="3">
                                            <p:txEl>
                                              <p:pRg st="0" end="0"/>
                                            </p:txEl>
                                          </p:spTgt>
                                        </p:tgtEl>
                                        <p:attrNameLst>
                                          <p:attrName>ppt_h</p:attrName>
                                        </p:attrNameLst>
                                      </p:cBhvr>
                                      <p:tavLst>
                                        <p:tav tm="0">
                                          <p:val>
                                            <p:strVal val="ppt_h"/>
                                          </p:val>
                                        </p:tav>
                                        <p:tav tm="100000">
                                          <p:val>
                                            <p:fltVal val="0"/>
                                          </p:val>
                                        </p:tav>
                                      </p:tavLst>
                                    </p:anim>
                                    <p:anim calcmode="lin" valueType="num">
                                      <p:cBhvr>
                                        <p:cTn id="8" dur="1000"/>
                                        <p:tgtEl>
                                          <p:spTgt spid="3">
                                            <p:txEl>
                                              <p:pRg st="0" end="0"/>
                                            </p:txEl>
                                          </p:spTgt>
                                        </p:tgtEl>
                                        <p:attrNameLst>
                                          <p:attrName>style.rotation</p:attrName>
                                        </p:attrNameLst>
                                      </p:cBhvr>
                                      <p:tavLst>
                                        <p:tav tm="0">
                                          <p:val>
                                            <p:fltVal val="0"/>
                                          </p:val>
                                        </p:tav>
                                        <p:tav tm="100000">
                                          <p:val>
                                            <p:fltVal val="90"/>
                                          </p:val>
                                        </p:tav>
                                      </p:tavLst>
                                    </p:anim>
                                    <p:animEffect transition="out" filter="fade">
                                      <p:cBhvr>
                                        <p:cTn id="9" dur="1000"/>
                                        <p:tgtEl>
                                          <p:spTgt spid="3">
                                            <p:txEl>
                                              <p:pRg st="0" end="0"/>
                                            </p:txEl>
                                          </p:spTgt>
                                        </p:tgtEl>
                                      </p:cBhvr>
                                    </p:animEffect>
                                    <p:set>
                                      <p:cBhvr>
                                        <p:cTn id="10" dur="1" fill="hold">
                                          <p:stCondLst>
                                            <p:cond delay="999"/>
                                          </p:stCondLst>
                                        </p:cTn>
                                        <p:tgtEl>
                                          <p:spTgt spid="3">
                                            <p:txEl>
                                              <p:pRg st="0" end="0"/>
                                            </p:txEl>
                                          </p:spTgt>
                                        </p:tgtEl>
                                        <p:attrNameLst>
                                          <p:attrName>style.visibility</p:attrName>
                                        </p:attrNameLst>
                                      </p:cBhvr>
                                      <p:to>
                                        <p:strVal val="hidden"/>
                                      </p:to>
                                    </p:set>
                                  </p:childTnLst>
                                </p:cTn>
                              </p:par>
                              <p:par>
                                <p:cTn id="11" presetID="31" presetClass="exit" presetSubtype="0" fill="hold" grpId="0" nodeType="withEffect">
                                  <p:stCondLst>
                                    <p:cond delay="0"/>
                                  </p:stCondLst>
                                  <p:childTnLst>
                                    <p:anim calcmode="lin" valueType="num">
                                      <p:cBhvr>
                                        <p:cTn id="12" dur="1000"/>
                                        <p:tgtEl>
                                          <p:spTgt spid="3">
                                            <p:txEl>
                                              <p:pRg st="1" end="1"/>
                                            </p:txEl>
                                          </p:spTgt>
                                        </p:tgtEl>
                                        <p:attrNameLst>
                                          <p:attrName>ppt_w</p:attrName>
                                        </p:attrNameLst>
                                      </p:cBhvr>
                                      <p:tavLst>
                                        <p:tav tm="0">
                                          <p:val>
                                            <p:strVal val="ppt_w"/>
                                          </p:val>
                                        </p:tav>
                                        <p:tav tm="100000">
                                          <p:val>
                                            <p:fltVal val="0"/>
                                          </p:val>
                                        </p:tav>
                                      </p:tavLst>
                                    </p:anim>
                                    <p:anim calcmode="lin" valueType="num">
                                      <p:cBhvr>
                                        <p:cTn id="13" dur="1000"/>
                                        <p:tgtEl>
                                          <p:spTgt spid="3">
                                            <p:txEl>
                                              <p:pRg st="1" end="1"/>
                                            </p:txEl>
                                          </p:spTgt>
                                        </p:tgtEl>
                                        <p:attrNameLst>
                                          <p:attrName>ppt_h</p:attrName>
                                        </p:attrNameLst>
                                      </p:cBhvr>
                                      <p:tavLst>
                                        <p:tav tm="0">
                                          <p:val>
                                            <p:strVal val="ppt_h"/>
                                          </p:val>
                                        </p:tav>
                                        <p:tav tm="100000">
                                          <p:val>
                                            <p:fltVal val="0"/>
                                          </p:val>
                                        </p:tav>
                                      </p:tavLst>
                                    </p:anim>
                                    <p:anim calcmode="lin" valueType="num">
                                      <p:cBhvr>
                                        <p:cTn id="14" dur="1000"/>
                                        <p:tgtEl>
                                          <p:spTgt spid="3">
                                            <p:txEl>
                                              <p:pRg st="1" end="1"/>
                                            </p:txEl>
                                          </p:spTgt>
                                        </p:tgtEl>
                                        <p:attrNameLst>
                                          <p:attrName>style.rotation</p:attrName>
                                        </p:attrNameLst>
                                      </p:cBhvr>
                                      <p:tavLst>
                                        <p:tav tm="0">
                                          <p:val>
                                            <p:fltVal val="0"/>
                                          </p:val>
                                        </p:tav>
                                        <p:tav tm="100000">
                                          <p:val>
                                            <p:fltVal val="90"/>
                                          </p:val>
                                        </p:tav>
                                      </p:tavLst>
                                    </p:anim>
                                    <p:animEffect transition="out" filter="fade">
                                      <p:cBhvr>
                                        <p:cTn id="15" dur="1000"/>
                                        <p:tgtEl>
                                          <p:spTgt spid="3">
                                            <p:txEl>
                                              <p:pRg st="1" end="1"/>
                                            </p:txEl>
                                          </p:spTgt>
                                        </p:tgtEl>
                                      </p:cBhvr>
                                    </p:animEffect>
                                    <p:set>
                                      <p:cBhvr>
                                        <p:cTn id="16" dur="1" fill="hold">
                                          <p:stCondLst>
                                            <p:cond delay="999"/>
                                          </p:stCondLst>
                                        </p:cTn>
                                        <p:tgtEl>
                                          <p:spTgt spid="3">
                                            <p:txEl>
                                              <p:pRg st="1" end="1"/>
                                            </p:txEl>
                                          </p:spTgt>
                                        </p:tgtEl>
                                        <p:attrNameLst>
                                          <p:attrName>style.visibility</p:attrName>
                                        </p:attrNameLst>
                                      </p:cBhvr>
                                      <p:to>
                                        <p:strVal val="hidden"/>
                                      </p:to>
                                    </p:set>
                                  </p:childTnLst>
                                </p:cTn>
                              </p:par>
                              <p:par>
                                <p:cTn id="17" presetID="31" presetClass="exit" presetSubtype="0" fill="hold" grpId="0" nodeType="withEffect">
                                  <p:stCondLst>
                                    <p:cond delay="0"/>
                                  </p:stCondLst>
                                  <p:childTnLst>
                                    <p:anim calcmode="lin" valueType="num">
                                      <p:cBhvr>
                                        <p:cTn id="18" dur="1000"/>
                                        <p:tgtEl>
                                          <p:spTgt spid="3">
                                            <p:txEl>
                                              <p:pRg st="2" end="2"/>
                                            </p:txEl>
                                          </p:spTgt>
                                        </p:tgtEl>
                                        <p:attrNameLst>
                                          <p:attrName>ppt_w</p:attrName>
                                        </p:attrNameLst>
                                      </p:cBhvr>
                                      <p:tavLst>
                                        <p:tav tm="0">
                                          <p:val>
                                            <p:strVal val="ppt_w"/>
                                          </p:val>
                                        </p:tav>
                                        <p:tav tm="100000">
                                          <p:val>
                                            <p:fltVal val="0"/>
                                          </p:val>
                                        </p:tav>
                                      </p:tavLst>
                                    </p:anim>
                                    <p:anim calcmode="lin" valueType="num">
                                      <p:cBhvr>
                                        <p:cTn id="19" dur="1000"/>
                                        <p:tgtEl>
                                          <p:spTgt spid="3">
                                            <p:txEl>
                                              <p:pRg st="2" end="2"/>
                                            </p:txEl>
                                          </p:spTgt>
                                        </p:tgtEl>
                                        <p:attrNameLst>
                                          <p:attrName>ppt_h</p:attrName>
                                        </p:attrNameLst>
                                      </p:cBhvr>
                                      <p:tavLst>
                                        <p:tav tm="0">
                                          <p:val>
                                            <p:strVal val="ppt_h"/>
                                          </p:val>
                                        </p:tav>
                                        <p:tav tm="100000">
                                          <p:val>
                                            <p:fltVal val="0"/>
                                          </p:val>
                                        </p:tav>
                                      </p:tavLst>
                                    </p:anim>
                                    <p:anim calcmode="lin" valueType="num">
                                      <p:cBhvr>
                                        <p:cTn id="20" dur="1000"/>
                                        <p:tgtEl>
                                          <p:spTgt spid="3">
                                            <p:txEl>
                                              <p:pRg st="2" end="2"/>
                                            </p:txEl>
                                          </p:spTgt>
                                        </p:tgtEl>
                                        <p:attrNameLst>
                                          <p:attrName>style.rotation</p:attrName>
                                        </p:attrNameLst>
                                      </p:cBhvr>
                                      <p:tavLst>
                                        <p:tav tm="0">
                                          <p:val>
                                            <p:fltVal val="0"/>
                                          </p:val>
                                        </p:tav>
                                        <p:tav tm="100000">
                                          <p:val>
                                            <p:fltVal val="90"/>
                                          </p:val>
                                        </p:tav>
                                      </p:tavLst>
                                    </p:anim>
                                    <p:animEffect transition="out" filter="fade">
                                      <p:cBhvr>
                                        <p:cTn id="21" dur="1000"/>
                                        <p:tgtEl>
                                          <p:spTgt spid="3">
                                            <p:txEl>
                                              <p:pRg st="2" end="2"/>
                                            </p:txEl>
                                          </p:spTgt>
                                        </p:tgtEl>
                                      </p:cBhvr>
                                    </p:animEffect>
                                    <p:set>
                                      <p:cBhvr>
                                        <p:cTn id="22" dur="1" fill="hold">
                                          <p:stCondLst>
                                            <p:cond delay="999"/>
                                          </p:stCondLst>
                                        </p:cTn>
                                        <p:tgtEl>
                                          <p:spTgt spid="3">
                                            <p:txEl>
                                              <p:pRg st="2" end="2"/>
                                            </p:txEl>
                                          </p:spTgt>
                                        </p:tgtEl>
                                        <p:attrNameLst>
                                          <p:attrName>style.visibility</p:attrName>
                                        </p:attrNameLst>
                                      </p:cBhvr>
                                      <p:to>
                                        <p:strVal val="hidden"/>
                                      </p:to>
                                    </p:set>
                                  </p:childTnLst>
                                </p:cTn>
                              </p:par>
                              <p:par>
                                <p:cTn id="23" presetID="31" presetClass="exit" presetSubtype="0" fill="hold" grpId="0" nodeType="withEffect">
                                  <p:stCondLst>
                                    <p:cond delay="0"/>
                                  </p:stCondLst>
                                  <p:childTnLst>
                                    <p:anim calcmode="lin" valueType="num">
                                      <p:cBhvr>
                                        <p:cTn id="24" dur="1000"/>
                                        <p:tgtEl>
                                          <p:spTgt spid="3">
                                            <p:txEl>
                                              <p:pRg st="4" end="4"/>
                                            </p:txEl>
                                          </p:spTgt>
                                        </p:tgtEl>
                                        <p:attrNameLst>
                                          <p:attrName>ppt_w</p:attrName>
                                        </p:attrNameLst>
                                      </p:cBhvr>
                                      <p:tavLst>
                                        <p:tav tm="0">
                                          <p:val>
                                            <p:strVal val="ppt_w"/>
                                          </p:val>
                                        </p:tav>
                                        <p:tav tm="100000">
                                          <p:val>
                                            <p:fltVal val="0"/>
                                          </p:val>
                                        </p:tav>
                                      </p:tavLst>
                                    </p:anim>
                                    <p:anim calcmode="lin" valueType="num">
                                      <p:cBhvr>
                                        <p:cTn id="25" dur="1000"/>
                                        <p:tgtEl>
                                          <p:spTgt spid="3">
                                            <p:txEl>
                                              <p:pRg st="4" end="4"/>
                                            </p:txEl>
                                          </p:spTgt>
                                        </p:tgtEl>
                                        <p:attrNameLst>
                                          <p:attrName>ppt_h</p:attrName>
                                        </p:attrNameLst>
                                      </p:cBhvr>
                                      <p:tavLst>
                                        <p:tav tm="0">
                                          <p:val>
                                            <p:strVal val="ppt_h"/>
                                          </p:val>
                                        </p:tav>
                                        <p:tav tm="100000">
                                          <p:val>
                                            <p:fltVal val="0"/>
                                          </p:val>
                                        </p:tav>
                                      </p:tavLst>
                                    </p:anim>
                                    <p:anim calcmode="lin" valueType="num">
                                      <p:cBhvr>
                                        <p:cTn id="26" dur="1000"/>
                                        <p:tgtEl>
                                          <p:spTgt spid="3">
                                            <p:txEl>
                                              <p:pRg st="4" end="4"/>
                                            </p:txEl>
                                          </p:spTgt>
                                        </p:tgtEl>
                                        <p:attrNameLst>
                                          <p:attrName>style.rotation</p:attrName>
                                        </p:attrNameLst>
                                      </p:cBhvr>
                                      <p:tavLst>
                                        <p:tav tm="0">
                                          <p:val>
                                            <p:fltVal val="0"/>
                                          </p:val>
                                        </p:tav>
                                        <p:tav tm="100000">
                                          <p:val>
                                            <p:fltVal val="90"/>
                                          </p:val>
                                        </p:tav>
                                      </p:tavLst>
                                    </p:anim>
                                    <p:animEffect transition="out" filter="fade">
                                      <p:cBhvr>
                                        <p:cTn id="27" dur="1000"/>
                                        <p:tgtEl>
                                          <p:spTgt spid="3">
                                            <p:txEl>
                                              <p:pRg st="4" end="4"/>
                                            </p:txEl>
                                          </p:spTgt>
                                        </p:tgtEl>
                                      </p:cBhvr>
                                    </p:animEffect>
                                    <p:set>
                                      <p:cBhvr>
                                        <p:cTn id="28" dur="1" fill="hold">
                                          <p:stCondLst>
                                            <p:cond delay="999"/>
                                          </p:stCondLst>
                                        </p:cTn>
                                        <p:tgtEl>
                                          <p:spTgt spid="3">
                                            <p:txEl>
                                              <p:pRg st="4" end="4"/>
                                            </p:txEl>
                                          </p:spTgt>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31" presetClass="exit" presetSubtype="0" fill="hold" grpId="0" nodeType="clickEffect">
                                  <p:stCondLst>
                                    <p:cond delay="0"/>
                                  </p:stCondLst>
                                  <p:childTnLst>
                                    <p:anim calcmode="lin" valueType="num">
                                      <p:cBhvr>
                                        <p:cTn id="32" dur="1000"/>
                                        <p:tgtEl>
                                          <p:spTgt spid="3">
                                            <p:txEl>
                                              <p:pRg st="5" end="5"/>
                                            </p:txEl>
                                          </p:spTgt>
                                        </p:tgtEl>
                                        <p:attrNameLst>
                                          <p:attrName>ppt_w</p:attrName>
                                        </p:attrNameLst>
                                      </p:cBhvr>
                                      <p:tavLst>
                                        <p:tav tm="0">
                                          <p:val>
                                            <p:strVal val="ppt_w"/>
                                          </p:val>
                                        </p:tav>
                                        <p:tav tm="100000">
                                          <p:val>
                                            <p:fltVal val="0"/>
                                          </p:val>
                                        </p:tav>
                                      </p:tavLst>
                                    </p:anim>
                                    <p:anim calcmode="lin" valueType="num">
                                      <p:cBhvr>
                                        <p:cTn id="33" dur="1000"/>
                                        <p:tgtEl>
                                          <p:spTgt spid="3">
                                            <p:txEl>
                                              <p:pRg st="5" end="5"/>
                                            </p:txEl>
                                          </p:spTgt>
                                        </p:tgtEl>
                                        <p:attrNameLst>
                                          <p:attrName>ppt_h</p:attrName>
                                        </p:attrNameLst>
                                      </p:cBhvr>
                                      <p:tavLst>
                                        <p:tav tm="0">
                                          <p:val>
                                            <p:strVal val="ppt_h"/>
                                          </p:val>
                                        </p:tav>
                                        <p:tav tm="100000">
                                          <p:val>
                                            <p:fltVal val="0"/>
                                          </p:val>
                                        </p:tav>
                                      </p:tavLst>
                                    </p:anim>
                                    <p:anim calcmode="lin" valueType="num">
                                      <p:cBhvr>
                                        <p:cTn id="34" dur="1000"/>
                                        <p:tgtEl>
                                          <p:spTgt spid="3">
                                            <p:txEl>
                                              <p:pRg st="5" end="5"/>
                                            </p:txEl>
                                          </p:spTgt>
                                        </p:tgtEl>
                                        <p:attrNameLst>
                                          <p:attrName>style.rotation</p:attrName>
                                        </p:attrNameLst>
                                      </p:cBhvr>
                                      <p:tavLst>
                                        <p:tav tm="0">
                                          <p:val>
                                            <p:fltVal val="0"/>
                                          </p:val>
                                        </p:tav>
                                        <p:tav tm="100000">
                                          <p:val>
                                            <p:fltVal val="90"/>
                                          </p:val>
                                        </p:tav>
                                      </p:tavLst>
                                    </p:anim>
                                    <p:animEffect transition="out" filter="fade">
                                      <p:cBhvr>
                                        <p:cTn id="35" dur="1000"/>
                                        <p:tgtEl>
                                          <p:spTgt spid="3">
                                            <p:txEl>
                                              <p:pRg st="5" end="5"/>
                                            </p:txEl>
                                          </p:spTgt>
                                        </p:tgtEl>
                                      </p:cBhvr>
                                    </p:animEffect>
                                    <p:set>
                                      <p:cBhvr>
                                        <p:cTn id="36" dur="1" fill="hold">
                                          <p:stCondLst>
                                            <p:cond delay="999"/>
                                          </p:stCondLst>
                                        </p:cTn>
                                        <p:tgtEl>
                                          <p:spTgt spid="3">
                                            <p:txEl>
                                              <p:pRg st="5" end="5"/>
                                            </p:txEl>
                                          </p:spTgt>
                                        </p:tgtEl>
                                        <p:attrNameLst>
                                          <p:attrName>style.visibility</p:attrName>
                                        </p:attrNameLst>
                                      </p:cBhvr>
                                      <p:to>
                                        <p:strVal val="hidden"/>
                                      </p:to>
                                    </p:set>
                                  </p:childTnLst>
                                </p:cTn>
                              </p:par>
                              <p:par>
                                <p:cTn id="37" presetID="31" presetClass="exit" presetSubtype="0" fill="hold" grpId="0" nodeType="withEffect">
                                  <p:stCondLst>
                                    <p:cond delay="0"/>
                                  </p:stCondLst>
                                  <p:childTnLst>
                                    <p:anim calcmode="lin" valueType="num">
                                      <p:cBhvr>
                                        <p:cTn id="38" dur="1000"/>
                                        <p:tgtEl>
                                          <p:spTgt spid="3">
                                            <p:txEl>
                                              <p:pRg st="6" end="6"/>
                                            </p:txEl>
                                          </p:spTgt>
                                        </p:tgtEl>
                                        <p:attrNameLst>
                                          <p:attrName>ppt_w</p:attrName>
                                        </p:attrNameLst>
                                      </p:cBhvr>
                                      <p:tavLst>
                                        <p:tav tm="0">
                                          <p:val>
                                            <p:strVal val="ppt_w"/>
                                          </p:val>
                                        </p:tav>
                                        <p:tav tm="100000">
                                          <p:val>
                                            <p:fltVal val="0"/>
                                          </p:val>
                                        </p:tav>
                                      </p:tavLst>
                                    </p:anim>
                                    <p:anim calcmode="lin" valueType="num">
                                      <p:cBhvr>
                                        <p:cTn id="39" dur="1000"/>
                                        <p:tgtEl>
                                          <p:spTgt spid="3">
                                            <p:txEl>
                                              <p:pRg st="6" end="6"/>
                                            </p:txEl>
                                          </p:spTgt>
                                        </p:tgtEl>
                                        <p:attrNameLst>
                                          <p:attrName>ppt_h</p:attrName>
                                        </p:attrNameLst>
                                      </p:cBhvr>
                                      <p:tavLst>
                                        <p:tav tm="0">
                                          <p:val>
                                            <p:strVal val="ppt_h"/>
                                          </p:val>
                                        </p:tav>
                                        <p:tav tm="100000">
                                          <p:val>
                                            <p:fltVal val="0"/>
                                          </p:val>
                                        </p:tav>
                                      </p:tavLst>
                                    </p:anim>
                                    <p:anim calcmode="lin" valueType="num">
                                      <p:cBhvr>
                                        <p:cTn id="40" dur="1000"/>
                                        <p:tgtEl>
                                          <p:spTgt spid="3">
                                            <p:txEl>
                                              <p:pRg st="6" end="6"/>
                                            </p:txEl>
                                          </p:spTgt>
                                        </p:tgtEl>
                                        <p:attrNameLst>
                                          <p:attrName>style.rotation</p:attrName>
                                        </p:attrNameLst>
                                      </p:cBhvr>
                                      <p:tavLst>
                                        <p:tav tm="0">
                                          <p:val>
                                            <p:fltVal val="0"/>
                                          </p:val>
                                        </p:tav>
                                        <p:tav tm="100000">
                                          <p:val>
                                            <p:fltVal val="90"/>
                                          </p:val>
                                        </p:tav>
                                      </p:tavLst>
                                    </p:anim>
                                    <p:animEffect transition="out" filter="fade">
                                      <p:cBhvr>
                                        <p:cTn id="41" dur="1000"/>
                                        <p:tgtEl>
                                          <p:spTgt spid="3">
                                            <p:txEl>
                                              <p:pRg st="6" end="6"/>
                                            </p:txEl>
                                          </p:spTgt>
                                        </p:tgtEl>
                                      </p:cBhvr>
                                    </p:animEffect>
                                    <p:set>
                                      <p:cBhvr>
                                        <p:cTn id="42" dur="1" fill="hold">
                                          <p:stCondLst>
                                            <p:cond delay="999"/>
                                          </p:stCondLst>
                                        </p:cTn>
                                        <p:tgtEl>
                                          <p:spTgt spid="3">
                                            <p:txEl>
                                              <p:pRg st="6" end="6"/>
                                            </p:txEl>
                                          </p:spTgt>
                                        </p:tgtEl>
                                        <p:attrNameLst>
                                          <p:attrName>style.visibility</p:attrName>
                                        </p:attrNameLst>
                                      </p:cBhvr>
                                      <p:to>
                                        <p:strVal val="hidden"/>
                                      </p:to>
                                    </p:set>
                                  </p:childTnLst>
                                </p:cTn>
                              </p:par>
                              <p:par>
                                <p:cTn id="43" presetID="31" presetClass="exit" presetSubtype="0" fill="hold" grpId="0" nodeType="withEffect">
                                  <p:stCondLst>
                                    <p:cond delay="0"/>
                                  </p:stCondLst>
                                  <p:childTnLst>
                                    <p:anim calcmode="lin" valueType="num">
                                      <p:cBhvr>
                                        <p:cTn id="44" dur="1000"/>
                                        <p:tgtEl>
                                          <p:spTgt spid="3">
                                            <p:bg/>
                                          </p:spTgt>
                                        </p:tgtEl>
                                        <p:attrNameLst>
                                          <p:attrName>ppt_w</p:attrName>
                                        </p:attrNameLst>
                                      </p:cBhvr>
                                      <p:tavLst>
                                        <p:tav tm="0">
                                          <p:val>
                                            <p:strVal val="ppt_w"/>
                                          </p:val>
                                        </p:tav>
                                        <p:tav tm="100000">
                                          <p:val>
                                            <p:fltVal val="0"/>
                                          </p:val>
                                        </p:tav>
                                      </p:tavLst>
                                    </p:anim>
                                    <p:anim calcmode="lin" valueType="num">
                                      <p:cBhvr>
                                        <p:cTn id="45" dur="1000"/>
                                        <p:tgtEl>
                                          <p:spTgt spid="3">
                                            <p:bg/>
                                          </p:spTgt>
                                        </p:tgtEl>
                                        <p:attrNameLst>
                                          <p:attrName>ppt_h</p:attrName>
                                        </p:attrNameLst>
                                      </p:cBhvr>
                                      <p:tavLst>
                                        <p:tav tm="0">
                                          <p:val>
                                            <p:strVal val="ppt_h"/>
                                          </p:val>
                                        </p:tav>
                                        <p:tav tm="100000">
                                          <p:val>
                                            <p:fltVal val="0"/>
                                          </p:val>
                                        </p:tav>
                                      </p:tavLst>
                                    </p:anim>
                                    <p:anim calcmode="lin" valueType="num">
                                      <p:cBhvr>
                                        <p:cTn id="46" dur="1000"/>
                                        <p:tgtEl>
                                          <p:spTgt spid="3">
                                            <p:bg/>
                                          </p:spTgt>
                                        </p:tgtEl>
                                        <p:attrNameLst>
                                          <p:attrName>style.rotation</p:attrName>
                                        </p:attrNameLst>
                                      </p:cBhvr>
                                      <p:tavLst>
                                        <p:tav tm="0">
                                          <p:val>
                                            <p:fltVal val="0"/>
                                          </p:val>
                                        </p:tav>
                                        <p:tav tm="100000">
                                          <p:val>
                                            <p:fltVal val="90"/>
                                          </p:val>
                                        </p:tav>
                                      </p:tavLst>
                                    </p:anim>
                                    <p:animEffect transition="out" filter="fade">
                                      <p:cBhvr>
                                        <p:cTn id="47" dur="1000"/>
                                        <p:tgtEl>
                                          <p:spTgt spid="3">
                                            <p:bg/>
                                          </p:spTgt>
                                        </p:tgtEl>
                                      </p:cBhvr>
                                    </p:animEffect>
                                    <p:set>
                                      <p:cBhvr>
                                        <p:cTn id="48" dur="1" fill="hold">
                                          <p:stCondLst>
                                            <p:cond delay="999"/>
                                          </p:stCondLst>
                                        </p:cTn>
                                        <p:tgtEl>
                                          <p:spTgt spid="3">
                                            <p:bg/>
                                          </p:spTgt>
                                        </p:tgtEl>
                                        <p:attrNameLst>
                                          <p:attrName>style.visibility</p:attrName>
                                        </p:attrNameLst>
                                      </p:cBhvr>
                                      <p:to>
                                        <p:strVal val="hidden"/>
                                      </p:to>
                                    </p:set>
                                  </p:childTnLst>
                                </p:cTn>
                              </p:par>
                              <p:par>
                                <p:cTn id="49" presetID="53" presetClass="entr" presetSubtype="16"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10"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A8C1A2-4322-4C62-9FBF-C91782ADA9B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940" y="495300"/>
            <a:ext cx="8458200" cy="5867400"/>
          </a:xfrm>
          <a:prstGeom prst="rect">
            <a:avLst/>
          </a:prstGeom>
        </p:spPr>
      </p:pic>
      <p:pic>
        <p:nvPicPr>
          <p:cNvPr id="5" name="Picture 4" descr="A picture of the Interior Fuel Pulsar in a Gas Pump">
            <a:extLst>
              <a:ext uri="{FF2B5EF4-FFF2-40B4-BE49-F238E27FC236}">
                <a16:creationId xmlns:a16="http://schemas.microsoft.com/office/drawing/2014/main" id="{DDB739A7-3925-491E-A1F4-21356554F6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762000"/>
            <a:ext cx="8001000" cy="5257800"/>
          </a:xfrm>
          <a:prstGeom prst="rect">
            <a:avLst/>
          </a:prstGeom>
        </p:spPr>
      </p:pic>
      <p:sp>
        <p:nvSpPr>
          <p:cNvPr id="4" name="Title 3">
            <a:extLst>
              <a:ext uri="{FF2B5EF4-FFF2-40B4-BE49-F238E27FC236}">
                <a16:creationId xmlns:a16="http://schemas.microsoft.com/office/drawing/2014/main" id="{4403C273-6C5B-735E-D386-8C0180BBB4A4}"/>
              </a:ext>
            </a:extLst>
          </p:cNvPr>
          <p:cNvSpPr>
            <a:spLocks noGrp="1"/>
          </p:cNvSpPr>
          <p:nvPr>
            <p:ph type="title" idx="4294967295"/>
          </p:nvPr>
        </p:nvSpPr>
        <p:spPr>
          <a:xfrm>
            <a:off x="628650" y="-1325563"/>
            <a:ext cx="7886700" cy="1325563"/>
          </a:xfrm>
        </p:spPr>
        <p:txBody>
          <a:bodyPr vert="horz" lIns="91440" tIns="45720" rIns="91440" bIns="45720" rtlCol="0" anchor="b">
            <a:normAutofit/>
          </a:bodyPr>
          <a:lstStyle/>
          <a:p>
            <a:r>
              <a:rPr lang="en-US" dirty="0"/>
              <a:t>Interior Fuel Pulsar</a:t>
            </a:r>
          </a:p>
        </p:txBody>
      </p:sp>
    </p:spTree>
    <p:extLst>
      <p:ext uri="{BB962C8B-B14F-4D97-AF65-F5344CB8AC3E}">
        <p14:creationId xmlns:p14="http://schemas.microsoft.com/office/powerpoint/2010/main" val="3313695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3000" b="-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D64B4-52B2-6333-672B-FF4986B87688}"/>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t>Skimmers 1</a:t>
            </a:r>
          </a:p>
        </p:txBody>
      </p:sp>
      <p:pic>
        <p:nvPicPr>
          <p:cNvPr id="6" name="Picture 5" descr="Clip art of credit card"/>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7103560">
            <a:off x="1176548" y="5291348"/>
            <a:ext cx="5337231" cy="5337231"/>
          </a:xfrm>
          <a:prstGeom prst="rect">
            <a:avLst/>
          </a:prstGeom>
        </p:spPr>
      </p:pic>
      <p:pic>
        <p:nvPicPr>
          <p:cNvPr id="16" name="Picture 15" descr="Clip art of a thief stealing a credit card"/>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09800" y="3276600"/>
            <a:ext cx="3590925" cy="3457378"/>
          </a:xfrm>
          <a:prstGeom prst="rect">
            <a:avLst/>
          </a:prstGeom>
        </p:spPr>
      </p:pic>
      <p:pic>
        <p:nvPicPr>
          <p:cNvPr id="15" name="Picture 14">
            <a:extLs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21771" y="0"/>
            <a:ext cx="9144000" cy="3276600"/>
          </a:xfrm>
          <a:prstGeom prst="rect">
            <a:avLst/>
          </a:prstGeom>
        </p:spPr>
      </p:pic>
      <p:sp>
        <p:nvSpPr>
          <p:cNvPr id="17" name="TextBox 16"/>
          <p:cNvSpPr txBox="1"/>
          <p:nvPr/>
        </p:nvSpPr>
        <p:spPr>
          <a:xfrm>
            <a:off x="103414" y="6626"/>
            <a:ext cx="8937171" cy="6632585"/>
          </a:xfrm>
          <a:prstGeom prst="rect">
            <a:avLst/>
          </a:prstGeom>
          <a:solidFill>
            <a:schemeClr val="tx1">
              <a:lumMod val="75000"/>
              <a:lumOff val="25000"/>
            </a:schemeClr>
          </a:solidFill>
          <a:effectLst>
            <a:softEdge rad="165100"/>
          </a:effectLst>
        </p:spPr>
        <p:txBody>
          <a:bodyPr wrap="square" rtlCol="0">
            <a:spAutoFit/>
          </a:bodyPr>
          <a:lstStyle/>
          <a:p>
            <a:pPr algn="ctr"/>
            <a:endParaRPr lang="en-US" sz="4800" dirty="0">
              <a:solidFill>
                <a:srgbClr val="FF0000"/>
              </a:solidFill>
              <a:effectLst>
                <a:glow rad="228600">
                  <a:schemeClr val="bg2">
                    <a:alpha val="66000"/>
                  </a:schemeClr>
                </a:glow>
                <a:outerShdw blurRad="38100" dist="38100" dir="2700000" algn="tl">
                  <a:srgbClr val="000000">
                    <a:alpha val="43137"/>
                  </a:srgbClr>
                </a:outerShdw>
              </a:effectLst>
              <a:latin typeface="Arial Rounded MT Bold" panose="020F0704030504030204" pitchFamily="34" charset="0"/>
            </a:endParaRPr>
          </a:p>
          <a:p>
            <a:pPr algn="ctr"/>
            <a:endParaRPr lang="en-US" sz="2400" dirty="0">
              <a:solidFill>
                <a:srgbClr val="FF0000"/>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endParaRPr>
          </a:p>
          <a:p>
            <a:pPr algn="ctr"/>
            <a:endParaRPr lang="en-US" sz="4400" dirty="0">
              <a:solidFill>
                <a:srgbClr val="FF0000"/>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endParaRPr>
          </a:p>
          <a:p>
            <a:pPr algn="ctr"/>
            <a:r>
              <a:rPr lang="en-US" sz="6000" dirty="0">
                <a:solidFill>
                  <a:schemeClr val="tx2">
                    <a:lumMod val="10000"/>
                    <a:lumOff val="90000"/>
                  </a:schemeClr>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SKIMMERS:</a:t>
            </a:r>
          </a:p>
          <a:p>
            <a:pPr algn="ctr"/>
            <a:r>
              <a:rPr lang="en-US" sz="4000" dirty="0">
                <a:solidFill>
                  <a:schemeClr val="tx2">
                    <a:lumMod val="10000"/>
                    <a:lumOff val="90000"/>
                  </a:schemeClr>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CREDIT CARD INFORMATION &amp; </a:t>
            </a:r>
          </a:p>
          <a:p>
            <a:pPr algn="ctr"/>
            <a:r>
              <a:rPr lang="en-US" sz="4000" dirty="0">
                <a:solidFill>
                  <a:schemeClr val="tx2">
                    <a:lumMod val="10000"/>
                    <a:lumOff val="90000"/>
                  </a:schemeClr>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SKIMMING DEVICES</a:t>
            </a:r>
          </a:p>
          <a:p>
            <a:pPr algn="ctr"/>
            <a:r>
              <a:rPr lang="en-US" sz="2800" i="1" dirty="0">
                <a:solidFill>
                  <a:schemeClr val="tx2">
                    <a:lumMod val="10000"/>
                    <a:lumOff val="90000"/>
                  </a:schemeClr>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525.07 (10) , F.S.</a:t>
            </a:r>
          </a:p>
          <a:p>
            <a:pPr algn="ctr"/>
            <a:endParaRPr lang="en-US" sz="4500" dirty="0">
              <a:solidFill>
                <a:srgbClr val="FF0000"/>
              </a:solidFill>
              <a:effectLst>
                <a:glow rad="228600">
                  <a:schemeClr val="bg2">
                    <a:alpha val="66000"/>
                  </a:schemeClr>
                </a:glow>
                <a:outerShdw blurRad="38100" dist="38100" dir="2700000" algn="tl">
                  <a:srgbClr val="000000">
                    <a:alpha val="43137"/>
                  </a:srgbClr>
                </a:outerShdw>
              </a:effectLst>
              <a:latin typeface="Arial Rounded MT Bold" panose="020F0704030504030204" pitchFamily="34" charset="0"/>
            </a:endParaRPr>
          </a:p>
          <a:p>
            <a:pPr algn="ctr"/>
            <a:endParaRPr lang="en-US" sz="3200" dirty="0">
              <a:solidFill>
                <a:srgbClr val="FF0000"/>
              </a:solidFill>
              <a:effectLst>
                <a:glow rad="228600">
                  <a:schemeClr val="bg2">
                    <a:alpha val="66000"/>
                  </a:schemeClr>
                </a:glow>
                <a:outerShdw blurRad="38100" dist="38100" dir="2700000" algn="tl">
                  <a:srgbClr val="000000">
                    <a:alpha val="43137"/>
                  </a:srgbClr>
                </a:outerShdw>
              </a:effectLst>
              <a:latin typeface="Arial Rounded MT Bold" panose="020F0704030504030204" pitchFamily="34" charset="0"/>
            </a:endParaRPr>
          </a:p>
          <a:p>
            <a:pPr algn="ctr"/>
            <a:endParaRPr lang="en-US" sz="3200" dirty="0">
              <a:solidFill>
                <a:srgbClr val="FF0000"/>
              </a:solidFill>
              <a:effectLst>
                <a:outerShdw blurRad="38100" dist="38100" dir="2700000" algn="tl">
                  <a:srgbClr val="000000">
                    <a:alpha val="43137"/>
                  </a:srgbClr>
                </a:outerShdw>
              </a:effectLst>
              <a:latin typeface="Arial Rounded MT Bold" panose="020F0704030504030204" pitchFamily="34" charset="0"/>
            </a:endParaRPr>
          </a:p>
          <a:p>
            <a:pPr algn="ctr"/>
            <a:endParaRPr lang="en-US" sz="3200" dirty="0">
              <a:solidFill>
                <a:srgbClr val="FF0000"/>
              </a:solidFill>
              <a:effectLst>
                <a:outerShdw blurRad="38100" dist="38100" dir="2700000" algn="tl">
                  <a:srgbClr val="000000">
                    <a:alpha val="43137"/>
                  </a:srgbClr>
                </a:outerShdw>
              </a:effectLst>
              <a:latin typeface="Arial Rounded MT Bold" panose="020F0704030504030204" pitchFamily="34" charset="0"/>
            </a:endParaRPr>
          </a:p>
        </p:txBody>
      </p:sp>
      <p:pic>
        <p:nvPicPr>
          <p:cNvPr id="7" name="Picture 2">
            <a:extLst>
              <a:ext uri="{FF2B5EF4-FFF2-40B4-BE49-F238E27FC236}">
                <a16:creationId xmlns:a16="http://schemas.microsoft.com/office/drawing/2014/main" id="{D370C28D-637D-48C4-B47E-4A11C00088CF}"/>
              </a:ext>
              <a:ext uri="{C183D7F6-B498-43B3-948B-1728B52AA6E4}">
                <adec:decorative xmlns:adec="http://schemas.microsoft.com/office/drawing/2017/decorative" val="1"/>
              </a:ext>
            </a:extLst>
          </p:cNvPr>
          <p:cNvPicPr>
            <a:picLocks noChangeAspect="1" noChangeArrowheads="1"/>
          </p:cNvPicPr>
          <p:nvPr/>
        </p:nvPicPr>
        <p:blipFill>
          <a:blip r:embed="rId9" cstate="print"/>
          <a:srcRect/>
          <a:stretch>
            <a:fillRect/>
          </a:stretch>
        </p:blipFill>
        <p:spPr bwMode="auto">
          <a:xfrm>
            <a:off x="8359860" y="6031269"/>
            <a:ext cx="655325" cy="655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nodeType="withEffect">
                                  <p:stCondLst>
                                    <p:cond delay="0"/>
                                  </p:stCondLst>
                                  <p:childTnLst>
                                    <p:animMotion origin="layout" path="M 3.88889E-6 1.85185E-6 L 0.00451 -0.82732 " pathEditMode="relative" rAng="0" ptsTypes="AA">
                                      <p:cBhvr>
                                        <p:cTn id="6" dur="2000" fill="hold"/>
                                        <p:tgtEl>
                                          <p:spTgt spid="6"/>
                                        </p:tgtEl>
                                        <p:attrNameLst>
                                          <p:attrName>ppt_x</p:attrName>
                                          <p:attrName>ppt_y</p:attrName>
                                        </p:attrNameLst>
                                      </p:cBhvr>
                                      <p:rCtr x="226" y="-41366"/>
                                    </p:animMotion>
                                  </p:childTnLst>
                                </p:cTn>
                              </p:par>
                            </p:childTnLst>
                          </p:cTn>
                        </p:par>
                        <p:par>
                          <p:cTn id="7" fill="hold">
                            <p:stCondLst>
                              <p:cond delay="2000"/>
                            </p:stCondLst>
                            <p:childTnLst>
                              <p:par>
                                <p:cTn id="8" presetID="42" presetClass="path" presetSubtype="0" accel="50000" decel="50000" fill="hold" nodeType="afterEffect">
                                  <p:stCondLst>
                                    <p:cond delay="0"/>
                                  </p:stCondLst>
                                  <p:childTnLst>
                                    <p:animMotion origin="layout" path="M 0.00451 -0.82732 L 3.88889E-6 0.25 " pathEditMode="relative" rAng="0" ptsTypes="AA">
                                      <p:cBhvr>
                                        <p:cTn id="9" dur="2000" fill="hold"/>
                                        <p:tgtEl>
                                          <p:spTgt spid="6"/>
                                        </p:tgtEl>
                                        <p:attrNameLst>
                                          <p:attrName>ppt_x</p:attrName>
                                          <p:attrName>ppt_y</p:attrName>
                                        </p:attrNameLst>
                                      </p:cBhvr>
                                      <p:rCtr x="-226" y="53310"/>
                                    </p:animMotion>
                                  </p:childTnLst>
                                  <p:subTnLst>
                                    <p:audio>
                                      <p:cMediaNode vol="65000">
                                        <p:cTn display="0" masterRel="sameClick">
                                          <p:stCondLst>
                                            <p:cond evt="begin" delay="0">
                                              <p:tn val="8"/>
                                            </p:cond>
                                          </p:stCondLst>
                                          <p:endCondLst>
                                            <p:cond evt="onStopAudio" delay="0">
                                              <p:tgtEl>
                                                <p:sldTgt/>
                                              </p:tgtEl>
                                            </p:cond>
                                          </p:endCondLst>
                                        </p:cTn>
                                        <p:tgtEl>
                                          <p:sndTgt r:embed="rId3" name="cashreg.wav"/>
                                        </p:tgtEl>
                                      </p:cMediaNode>
                                    </p:audio>
                                  </p:subTnLst>
                                </p:cTn>
                              </p:par>
                            </p:childTnLst>
                          </p:cTn>
                        </p:par>
                        <p:par>
                          <p:cTn id="10" fill="hold">
                            <p:stCondLst>
                              <p:cond delay="4000"/>
                            </p:stCondLst>
                            <p:childTnLst>
                              <p:par>
                                <p:cTn id="11" presetID="1" presetClass="exit" presetSubtype="0" fill="hold" nodeType="afterEffect">
                                  <p:stCondLst>
                                    <p:cond delay="0"/>
                                  </p:stCondLst>
                                  <p:childTnLst>
                                    <p:set>
                                      <p:cBhvr>
                                        <p:cTn id="12" dur="1" fill="hold">
                                          <p:stCondLst>
                                            <p:cond delay="0"/>
                                          </p:stCondLst>
                                        </p:cTn>
                                        <p:tgtEl>
                                          <p:spTgt spid="6"/>
                                        </p:tgtEl>
                                        <p:attrNameLst>
                                          <p:attrName>style.visibility</p:attrName>
                                        </p:attrNameLst>
                                      </p:cBhvr>
                                      <p:to>
                                        <p:strVal val="hidden"/>
                                      </p:to>
                                    </p:set>
                                  </p:childTnLst>
                                </p:cTn>
                              </p:par>
                            </p:childTnLst>
                          </p:cTn>
                        </p:par>
                        <p:par>
                          <p:cTn id="13" fill="hold">
                            <p:stCondLst>
                              <p:cond delay="4000"/>
                            </p:stCondLst>
                            <p:childTnLst>
                              <p:par>
                                <p:cTn id="14" presetID="47"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1000"/>
                                        <p:tgtEl>
                                          <p:spTgt spid="16"/>
                                        </p:tgtEl>
                                      </p:cBhvr>
                                    </p:animEffect>
                                    <p:anim calcmode="lin" valueType="num">
                                      <p:cBhvr>
                                        <p:cTn id="17" dur="1000" fill="hold"/>
                                        <p:tgtEl>
                                          <p:spTgt spid="16"/>
                                        </p:tgtEl>
                                        <p:attrNameLst>
                                          <p:attrName>ppt_x</p:attrName>
                                        </p:attrNameLst>
                                      </p:cBhvr>
                                      <p:tavLst>
                                        <p:tav tm="0">
                                          <p:val>
                                            <p:strVal val="#ppt_x"/>
                                          </p:val>
                                        </p:tav>
                                        <p:tav tm="100000">
                                          <p:val>
                                            <p:strVal val="#ppt_x"/>
                                          </p:val>
                                        </p:tav>
                                      </p:tavLst>
                                    </p:anim>
                                    <p:anim calcmode="lin" valueType="num">
                                      <p:cBhvr>
                                        <p:cTn id="18" dur="1000" fill="hold"/>
                                        <p:tgtEl>
                                          <p:spTgt spid="16"/>
                                        </p:tgtEl>
                                        <p:attrNameLst>
                                          <p:attrName>ppt_y</p:attrName>
                                        </p:attrNameLst>
                                      </p:cBhvr>
                                      <p:tavLst>
                                        <p:tav tm="0">
                                          <p:val>
                                            <p:strVal val="#ppt_y-.1"/>
                                          </p:val>
                                        </p:tav>
                                        <p:tav tm="100000">
                                          <p:val>
                                            <p:strVal val="#ppt_y"/>
                                          </p:val>
                                        </p:tav>
                                      </p:tavLst>
                                    </p:anim>
                                  </p:childTnLst>
                                </p:cTn>
                              </p:par>
                            </p:childTnLst>
                          </p:cTn>
                        </p:par>
                        <p:par>
                          <p:cTn id="19" fill="hold">
                            <p:stCondLst>
                              <p:cond delay="5000"/>
                            </p:stCondLst>
                            <p:childTnLst>
                              <p:par>
                                <p:cTn id="20" presetID="38" presetClass="path" presetSubtype="0" accel="50000" decel="50000" fill="hold" nodeType="afterEffect">
                                  <p:stCondLst>
                                    <p:cond delay="0"/>
                                  </p:stCondLst>
                                  <p:childTnLst>
                                    <p:animMotion origin="layout" path="M -1.66667E-6 3.7037E-7 L 0.04861 0.05116 L 0.09462 3.7037E-7 L 0.14323 0.05116 L 0.19184 3.7037E-7 L 0.2375 0.05116 L 0.28611 3.7037E-7 L 0.33212 0.05116 L 0.3809 3.7037E-7 L 0.42952 0.05116 L 0.47552 3.7037E-7 L 0.52413 0.05116 L 0.56979 3.7037E-7 L 0.6184 0.05116 L 0.66702 3.7037E-7 L 0.71302 0.05116 L 0.76198 3.7037E-7 " pathEditMode="relative" rAng="0" ptsTypes="AAAAAAAAAAAAAAAAA">
                                      <p:cBhvr>
                                        <p:cTn id="21" dur="1000" fill="hold"/>
                                        <p:tgtEl>
                                          <p:spTgt spid="16"/>
                                        </p:tgtEl>
                                        <p:attrNameLst>
                                          <p:attrName>ppt_x</p:attrName>
                                          <p:attrName>ppt_y</p:attrName>
                                        </p:attrNameLst>
                                      </p:cBhvr>
                                      <p:rCtr x="38090" y="2546"/>
                                    </p:animMotion>
                                  </p:childTnLst>
                                  <p:subTnLst>
                                    <p:audio>
                                      <p:cMediaNode>
                                        <p:cTn display="0" masterRel="sameClick">
                                          <p:stCondLst>
                                            <p:cond evt="begin" delay="0">
                                              <p:tn val="20"/>
                                            </p:cond>
                                          </p:stCondLst>
                                          <p:endCondLst>
                                            <p:cond evt="onStopAudio" delay="0">
                                              <p:tgtEl>
                                                <p:sldTgt/>
                                              </p:tgtEl>
                                            </p:cond>
                                          </p:endCondLst>
                                        </p:cTn>
                                        <p:tgtEl>
                                          <p:sndTgt r:embed="rId4" name="whoosh.wav"/>
                                        </p:tgtEl>
                                      </p:cMediaNode>
                                    </p:audio>
                                  </p:subTnLst>
                                </p:cTn>
                              </p:par>
                            </p:childTnLst>
                          </p:cTn>
                        </p:par>
                        <p:par>
                          <p:cTn id="22" fill="hold">
                            <p:stCondLst>
                              <p:cond delay="6000"/>
                            </p:stCondLst>
                            <p:childTnLst>
                              <p:par>
                                <p:cTn id="23" presetID="31"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1000" fill="hold"/>
                                        <p:tgtEl>
                                          <p:spTgt spid="17"/>
                                        </p:tgtEl>
                                        <p:attrNameLst>
                                          <p:attrName>ppt_w</p:attrName>
                                        </p:attrNameLst>
                                      </p:cBhvr>
                                      <p:tavLst>
                                        <p:tav tm="0">
                                          <p:val>
                                            <p:fltVal val="0"/>
                                          </p:val>
                                        </p:tav>
                                        <p:tav tm="100000">
                                          <p:val>
                                            <p:strVal val="#ppt_w"/>
                                          </p:val>
                                        </p:tav>
                                      </p:tavLst>
                                    </p:anim>
                                    <p:anim calcmode="lin" valueType="num">
                                      <p:cBhvr>
                                        <p:cTn id="26" dur="1000" fill="hold"/>
                                        <p:tgtEl>
                                          <p:spTgt spid="17"/>
                                        </p:tgtEl>
                                        <p:attrNameLst>
                                          <p:attrName>ppt_h</p:attrName>
                                        </p:attrNameLst>
                                      </p:cBhvr>
                                      <p:tavLst>
                                        <p:tav tm="0">
                                          <p:val>
                                            <p:fltVal val="0"/>
                                          </p:val>
                                        </p:tav>
                                        <p:tav tm="100000">
                                          <p:val>
                                            <p:strVal val="#ppt_h"/>
                                          </p:val>
                                        </p:tav>
                                      </p:tavLst>
                                    </p:anim>
                                    <p:anim calcmode="lin" valueType="num">
                                      <p:cBhvr>
                                        <p:cTn id="27" dur="1000" fill="hold"/>
                                        <p:tgtEl>
                                          <p:spTgt spid="17"/>
                                        </p:tgtEl>
                                        <p:attrNameLst>
                                          <p:attrName>style.rotation</p:attrName>
                                        </p:attrNameLst>
                                      </p:cBhvr>
                                      <p:tavLst>
                                        <p:tav tm="0">
                                          <p:val>
                                            <p:fltVal val="90"/>
                                          </p:val>
                                        </p:tav>
                                        <p:tav tm="100000">
                                          <p:val>
                                            <p:fltVal val="0"/>
                                          </p:val>
                                        </p:tav>
                                      </p:tavLst>
                                    </p:anim>
                                    <p:animEffect transition="in" filter="fade">
                                      <p:cBhvr>
                                        <p:cTn id="28"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086746"/>
            <a:ext cx="8229600" cy="1066800"/>
          </a:xfrm>
          <a:noFill/>
        </p:spPr>
        <p:txBody>
          <a:bodyPr/>
          <a:lstStyle/>
          <a:p>
            <a:r>
              <a:rPr lang="en-US" dirty="0">
                <a:solidFill>
                  <a:srgbClr val="002060"/>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SKIMMERS 2</a:t>
            </a:r>
          </a:p>
        </p:txBody>
      </p:sp>
      <p:pic>
        <p:nvPicPr>
          <p:cNvPr id="4" name="Picture 3" descr="3d model of theif stealing a credit car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2987" y="2991032"/>
            <a:ext cx="2223063" cy="1986022"/>
          </a:xfrm>
          <a:prstGeom prst="rect">
            <a:avLst/>
          </a:prstGeom>
        </p:spPr>
      </p:pic>
      <p:pic>
        <p:nvPicPr>
          <p:cNvPr id="1034" name="Picture 10" descr="Image result for police car clipar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28757" y="3551318"/>
            <a:ext cx="4528757" cy="18288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0" y="1104901"/>
            <a:ext cx="9144000" cy="609600"/>
          </a:xfrm>
        </p:spPr>
        <p:txBody>
          <a:bodyPr>
            <a:normAutofit fontScale="85000" lnSpcReduction="10000"/>
          </a:bodyPr>
          <a:lstStyle/>
          <a:p>
            <a:pPr algn="ctr">
              <a:buNone/>
            </a:pPr>
            <a:r>
              <a:rPr lang="en-US" sz="3600" b="1" dirty="0">
                <a:solidFill>
                  <a:srgbClr val="00A7FF"/>
                </a:solidFill>
                <a:effectLst>
                  <a:outerShdw blurRad="38100" dist="38100" dir="2700000" algn="tl">
                    <a:srgbClr val="000000">
                      <a:alpha val="43137"/>
                    </a:srgbClr>
                  </a:outerShdw>
                </a:effectLst>
                <a:latin typeface="Arial Rounded MT Bold" panose="020F0704030504030204" pitchFamily="34" charset="0"/>
              </a:rPr>
              <a:t>IF YOU HAPPEN TO LOCATE A SKIMMER . . . </a:t>
            </a:r>
            <a:endParaRPr lang="en-US" dirty="0">
              <a:solidFill>
                <a:srgbClr val="00A7FF"/>
              </a:solidFill>
              <a:effectLst>
                <a:outerShdw blurRad="38100" dist="38100" dir="2700000" algn="tl">
                  <a:srgbClr val="000000">
                    <a:alpha val="43137"/>
                  </a:srgbClr>
                </a:outerShdw>
              </a:effectLst>
              <a:latin typeface="Arial Rounded MT Bold" panose="020F0704030504030204" pitchFamily="34" charset="0"/>
            </a:endParaRPr>
          </a:p>
        </p:txBody>
      </p:sp>
      <p:sp>
        <p:nvSpPr>
          <p:cNvPr id="6" name="Rectangle 5"/>
          <p:cNvSpPr/>
          <p:nvPr/>
        </p:nvSpPr>
        <p:spPr>
          <a:xfrm>
            <a:off x="0" y="1752602"/>
            <a:ext cx="9144000" cy="1754326"/>
          </a:xfrm>
          <a:prstGeom prst="rect">
            <a:avLst/>
          </a:prstGeom>
        </p:spPr>
        <p:txBody>
          <a:bodyPr wrap="square">
            <a:spAutoFit/>
          </a:bodyPr>
          <a:lstStyle/>
          <a:p>
            <a:pPr algn="ctr"/>
            <a:r>
              <a:rPr lang="en-US" sz="3600" dirty="0">
                <a:solidFill>
                  <a:schemeClr val="accent3">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Please notify the local Inspector or law enforcement immediately to report the skimmer. </a:t>
            </a:r>
          </a:p>
        </p:txBody>
      </p:sp>
      <p:sp>
        <p:nvSpPr>
          <p:cNvPr id="5" name="Content Placeholder 2"/>
          <p:cNvSpPr txBox="1">
            <a:spLocks/>
          </p:cNvSpPr>
          <p:nvPr/>
        </p:nvSpPr>
        <p:spPr>
          <a:xfrm>
            <a:off x="128768" y="3429000"/>
            <a:ext cx="8886464" cy="35052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US" sz="2800" b="0" i="0" u="none" strike="noStrike" kern="1200" cap="none" spc="0" normalizeH="0" baseline="0" noProof="0" dirty="0">
                <a:ln>
                  <a:noFill/>
                </a:ln>
                <a:solidFill>
                  <a:schemeClr val="accent3">
                    <a:lumMod val="60000"/>
                    <a:lumOff val="40000"/>
                  </a:schemeClr>
                </a:solidFill>
                <a:effectLst>
                  <a:outerShdw blurRad="38100" dist="38100" dir="2700000" algn="tl">
                    <a:srgbClr val="000000">
                      <a:alpha val="43137"/>
                    </a:srgbClr>
                  </a:outerShdw>
                </a:effectLst>
                <a:uLnTx/>
                <a:uFillTx/>
                <a:latin typeface="Arial Rounded MT Bold" panose="020F0704030504030204" pitchFamily="34" charset="0"/>
              </a:rPr>
              <a:t>Also, please report finding the skimmer to the</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en-US" sz="2800" b="0" i="0" u="none" strike="noStrike" kern="1200" cap="none" spc="0" normalizeH="0" baseline="0" noProof="0" dirty="0">
                <a:ln>
                  <a:noFill/>
                </a:ln>
                <a:solidFill>
                  <a:schemeClr val="accent3">
                    <a:lumMod val="60000"/>
                    <a:lumOff val="40000"/>
                  </a:schemeClr>
                </a:solidFill>
                <a:effectLst>
                  <a:outerShdw blurRad="38100" dist="38100" dir="2700000" algn="tl">
                    <a:srgbClr val="000000">
                      <a:alpha val="43137"/>
                    </a:srgbClr>
                  </a:outerShdw>
                </a:effectLst>
                <a:uLnTx/>
                <a:uFillTx/>
                <a:latin typeface="Arial Rounded MT Bold" panose="020F0704030504030204" pitchFamily="34" charset="0"/>
              </a:rPr>
              <a:t>Florida Department of Agriculture and</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en-US" sz="2800" b="0" i="0" u="none" strike="noStrike" kern="1200" cap="none" spc="0" normalizeH="0" baseline="0" noProof="0" dirty="0">
                <a:ln>
                  <a:noFill/>
                </a:ln>
                <a:solidFill>
                  <a:schemeClr val="accent3">
                    <a:lumMod val="60000"/>
                    <a:lumOff val="40000"/>
                  </a:schemeClr>
                </a:solidFill>
                <a:effectLst>
                  <a:outerShdw blurRad="38100" dist="38100" dir="2700000" algn="tl">
                    <a:srgbClr val="000000">
                      <a:alpha val="43137"/>
                    </a:srgbClr>
                  </a:outerShdw>
                </a:effectLst>
                <a:uLnTx/>
                <a:uFillTx/>
                <a:latin typeface="Arial Rounded MT Bold" panose="020F0704030504030204" pitchFamily="34" charset="0"/>
              </a:rPr>
              <a:t>Consumer Services by contacting:                                       </a:t>
            </a:r>
          </a:p>
          <a:p>
            <a:pPr marL="342900" marR="0" lvl="0" indent="-342900" algn="ctr" defTabSz="914400" rtl="0" eaLnBrk="1" fontAlgn="auto" latinLnBrk="0" hangingPunct="1">
              <a:lnSpc>
                <a:spcPct val="100000"/>
              </a:lnSpc>
              <a:spcBef>
                <a:spcPct val="20000"/>
              </a:spcBef>
              <a:spcAft>
                <a:spcPts val="0"/>
              </a:spcAft>
              <a:buClrTx/>
              <a:buSzTx/>
              <a:tabLst/>
              <a:defRPr/>
            </a:pPr>
            <a:r>
              <a:rPr lang="en-US" sz="3600" noProof="0" dirty="0">
                <a:solidFill>
                  <a:srgbClr val="00A7FF"/>
                </a:solidFill>
                <a:effectLst>
                  <a:outerShdw blurRad="38100" dist="38100" dir="2700000" algn="tl">
                    <a:srgbClr val="000000">
                      <a:alpha val="43137"/>
                    </a:srgbClr>
                  </a:outerShdw>
                </a:effectLst>
                <a:latin typeface="Arial Rounded MT Bold" panose="020F0704030504030204" pitchFamily="34" charset="0"/>
              </a:rPr>
              <a:t>Field Office</a:t>
            </a:r>
          </a:p>
          <a:p>
            <a:pPr marL="342900" marR="0" lvl="0" indent="-342900" algn="ctr" defTabSz="914400" rtl="0" eaLnBrk="1" fontAlgn="auto" latinLnBrk="0" hangingPunct="1">
              <a:lnSpc>
                <a:spcPct val="100000"/>
              </a:lnSpc>
              <a:spcBef>
                <a:spcPct val="20000"/>
              </a:spcBef>
              <a:spcAft>
                <a:spcPts val="0"/>
              </a:spcAft>
              <a:buClrTx/>
              <a:buSzTx/>
              <a:tabLst/>
              <a:defRPr/>
            </a:pPr>
            <a:endParaRPr kumimoji="0" lang="en-US" sz="36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Rounded MT Bold" panose="020F0704030504030204" pitchFamily="34" charset="0"/>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8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Rounded MT Bold" panose="020F0704030504030204" pitchFamily="34" charset="0"/>
            </a:endParaRPr>
          </a:p>
        </p:txBody>
      </p:sp>
      <p:sp>
        <p:nvSpPr>
          <p:cNvPr id="8" name="TextBox 7"/>
          <p:cNvSpPr txBox="1"/>
          <p:nvPr/>
        </p:nvSpPr>
        <p:spPr>
          <a:xfrm>
            <a:off x="0" y="5279476"/>
            <a:ext cx="4038600" cy="1200329"/>
          </a:xfrm>
          <a:prstGeom prst="rect">
            <a:avLst/>
          </a:prstGeom>
          <a:noFill/>
        </p:spPr>
        <p:txBody>
          <a:bodyPr wrap="square" rtlCol="0">
            <a:spAutoFit/>
          </a:bodyPr>
          <a:lstStyle/>
          <a:p>
            <a:pPr algn="ctr"/>
            <a:endParaRPr lang="en-US" sz="2400" u="sng" dirty="0">
              <a:solidFill>
                <a:srgbClr val="FF0000"/>
              </a:solidFill>
              <a:effectLst>
                <a:outerShdw blurRad="38100" dist="38100" dir="2700000" algn="tl">
                  <a:srgbClr val="000000">
                    <a:alpha val="43137"/>
                  </a:srgbClr>
                </a:outerShdw>
              </a:effectLst>
              <a:latin typeface="Arial Rounded MT Bold" panose="020F0704030504030204" pitchFamily="34" charset="0"/>
            </a:endParaRPr>
          </a:p>
          <a:p>
            <a:pPr algn="ctr"/>
            <a:r>
              <a:rPr lang="en-US" sz="2400" u="sng" dirty="0">
                <a:solidFill>
                  <a:srgbClr val="00A7FF"/>
                </a:solidFill>
                <a:effectLst>
                  <a:outerShdw blurRad="38100" dist="38100" dir="2700000" algn="tl">
                    <a:srgbClr val="000000">
                      <a:alpha val="43137"/>
                    </a:srgbClr>
                  </a:outerShdw>
                </a:effectLst>
                <a:latin typeface="Arial Rounded MT Bold" panose="020F0704030504030204" pitchFamily="34" charset="0"/>
              </a:rPr>
              <a:t>Phone:</a:t>
            </a:r>
          </a:p>
          <a:p>
            <a:pPr algn="ctr"/>
            <a:r>
              <a:rPr lang="en-US" sz="2400" dirty="0">
                <a:solidFill>
                  <a:srgbClr val="00A7FF"/>
                </a:solidFill>
                <a:effectLst>
                  <a:outerShdw blurRad="38100" dist="38100" dir="2700000" algn="tl">
                    <a:srgbClr val="000000">
                      <a:alpha val="43137"/>
                    </a:srgbClr>
                  </a:outerShdw>
                </a:effectLst>
                <a:latin typeface="Arial Rounded MT Bold" panose="020F0704030504030204" pitchFamily="34" charset="0"/>
              </a:rPr>
              <a:t>850-921-1545</a:t>
            </a:r>
          </a:p>
        </p:txBody>
      </p:sp>
      <p:sp>
        <p:nvSpPr>
          <p:cNvPr id="9" name="TextBox 8"/>
          <p:cNvSpPr txBox="1"/>
          <p:nvPr/>
        </p:nvSpPr>
        <p:spPr>
          <a:xfrm>
            <a:off x="3741999" y="5348852"/>
            <a:ext cx="5273233" cy="1138773"/>
          </a:xfrm>
          <a:prstGeom prst="rect">
            <a:avLst/>
          </a:prstGeom>
          <a:noFill/>
        </p:spPr>
        <p:txBody>
          <a:bodyPr wrap="square" rtlCol="0">
            <a:spAutoFit/>
          </a:bodyPr>
          <a:lstStyle/>
          <a:p>
            <a:pPr algn="ctr"/>
            <a:endParaRPr lang="en-US" sz="2400" u="sng" dirty="0">
              <a:solidFill>
                <a:srgbClr val="FF0000"/>
              </a:solidFill>
              <a:effectLst>
                <a:outerShdw blurRad="38100" dist="38100" dir="2700000" algn="tl">
                  <a:srgbClr val="000000">
                    <a:alpha val="43137"/>
                  </a:srgbClr>
                </a:outerShdw>
              </a:effectLst>
              <a:latin typeface="Arial Rounded MT Bold" panose="020F0704030504030204" pitchFamily="34" charset="0"/>
            </a:endParaRPr>
          </a:p>
          <a:p>
            <a:pPr algn="ctr"/>
            <a:r>
              <a:rPr lang="en-US" sz="2400" u="sng" dirty="0">
                <a:solidFill>
                  <a:srgbClr val="00A7FF"/>
                </a:solidFill>
                <a:effectLst>
                  <a:outerShdw blurRad="38100" dist="38100" dir="2700000" algn="tl">
                    <a:srgbClr val="000000">
                      <a:alpha val="43137"/>
                    </a:srgbClr>
                  </a:outerShdw>
                </a:effectLst>
                <a:latin typeface="Arial Rounded MT Bold" panose="020F0704030504030204" pitchFamily="34" charset="0"/>
              </a:rPr>
              <a:t>Email:</a:t>
            </a:r>
            <a:endParaRPr lang="en-US" sz="2000" u="sng" dirty="0">
              <a:solidFill>
                <a:srgbClr val="00A7FF"/>
              </a:solidFill>
              <a:effectLst>
                <a:outerShdw blurRad="38100" dist="38100" dir="2700000" algn="tl">
                  <a:srgbClr val="000000">
                    <a:alpha val="43137"/>
                  </a:srgbClr>
                </a:outerShdw>
              </a:effectLst>
              <a:latin typeface="Arial Rounded MT Bold" panose="020F0704030504030204" pitchFamily="34" charset="0"/>
            </a:endParaRPr>
          </a:p>
          <a:p>
            <a:pPr algn="ctr"/>
            <a:r>
              <a:rPr lang="en-US" sz="2000" dirty="0">
                <a:solidFill>
                  <a:srgbClr val="00A7FF"/>
                </a:solidFill>
                <a:effectLst>
                  <a:outerShdw blurRad="38100" dist="38100" dir="2700000" algn="tl">
                    <a:srgbClr val="000000">
                      <a:alpha val="43137"/>
                    </a:srgbClr>
                  </a:outerShdw>
                </a:effectLst>
                <a:latin typeface="Arial Rounded MT Bold" panose="020F0704030504030204" pitchFamily="34" charset="0"/>
              </a:rPr>
              <a:t>Standards-Field@FDACS.GOV</a:t>
            </a:r>
          </a:p>
        </p:txBody>
      </p:sp>
      <p:pic>
        <p:nvPicPr>
          <p:cNvPr id="10" name="Picture 2">
            <a:extLst>
              <a:ext uri="{FF2B5EF4-FFF2-40B4-BE49-F238E27FC236}">
                <a16:creationId xmlns:a16="http://schemas.microsoft.com/office/drawing/2014/main" id="{1ED647A4-56CF-4DD3-B54B-BD81FD05F7FB}"/>
              </a:ex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8424291" y="6110473"/>
            <a:ext cx="655325" cy="655325"/>
          </a:xfrm>
          <a:prstGeom prst="rect">
            <a:avLst/>
          </a:prstGeom>
          <a:noFill/>
        </p:spPr>
      </p:pic>
      <p:sp>
        <p:nvSpPr>
          <p:cNvPr id="7" name="Title 1">
            <a:extLst>
              <a:ext uri="{FF2B5EF4-FFF2-40B4-BE49-F238E27FC236}">
                <a16:creationId xmlns:a16="http://schemas.microsoft.com/office/drawing/2014/main" id="{2B5550C9-AD60-EDC5-690F-BD3BB98AEDF5}"/>
              </a:ext>
              <a:ext uri="{C183D7F6-B498-43B3-948B-1728B52AA6E4}">
                <adec:decorative xmlns:adec="http://schemas.microsoft.com/office/drawing/2017/decorative" val="1"/>
              </a:ext>
            </a:extLst>
          </p:cNvPr>
          <p:cNvSpPr txBox="1">
            <a:spLocks/>
          </p:cNvSpPr>
          <p:nvPr/>
        </p:nvSpPr>
        <p:spPr>
          <a:xfrm>
            <a:off x="522353" y="49430"/>
            <a:ext cx="8229600" cy="1066800"/>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002060"/>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SKIMMERS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31"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 calcmode="lin" valueType="num">
                                      <p:cBhvr>
                                        <p:cTn id="10"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1"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2"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3" dur="1000"/>
                                        <p:tgtEl>
                                          <p:spTgt spid="3">
                                            <p:txEl>
                                              <p:pRg st="0" end="0"/>
                                            </p:txEl>
                                          </p:spTgt>
                                        </p:tgtEl>
                                      </p:cBhvr>
                                    </p:animEffect>
                                  </p:childTnLst>
                                </p:cTn>
                              </p:par>
                            </p:childTnLst>
                          </p:cTn>
                        </p:par>
                        <p:par>
                          <p:cTn id="14" fill="hold">
                            <p:stCondLst>
                              <p:cond delay="1000"/>
                            </p:stCondLst>
                            <p:childTnLst>
                              <p:par>
                                <p:cTn id="15" presetID="1"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38" presetClass="path" presetSubtype="0" accel="50000" decel="50000" fill="hold" nodeType="withEffect">
                                  <p:stCondLst>
                                    <p:cond delay="0"/>
                                  </p:stCondLst>
                                  <p:childTnLst>
                                    <p:animMotion origin="layout" path="M 2.22222E-6 2.96296E-6 L 0.07934 0.11967 L 0.15434 2.96296E-6 L 0.23403 0.11967 L 0.31337 2.96296E-6 L 0.38785 0.11967 L 0.46736 2.96296E-6 L 0.54236 0.11967 L 0.62187 2.96296E-6 L 0.70139 0.11967 L 0.77673 2.96296E-6 L 0.85625 0.11967 L 0.93038 2.96296E-6 L 1.00972 0.11967 L 1.08941 2.96296E-6 L 1.16458 0.11967 L 1.24427 2.96296E-6 " pathEditMode="relative" rAng="0" ptsTypes="AAAAAAAAAAAAAAAAA">
                                      <p:cBhvr>
                                        <p:cTn id="18" dur="3000" fill="hold"/>
                                        <p:tgtEl>
                                          <p:spTgt spid="4"/>
                                        </p:tgtEl>
                                        <p:attrNameLst>
                                          <p:attrName>ppt_x</p:attrName>
                                          <p:attrName>ppt_y</p:attrName>
                                        </p:attrNameLst>
                                      </p:cBhvr>
                                      <p:rCtr x="62205" y="5972"/>
                                    </p:animMotion>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strVal val="#ppt_w*0.70"/>
                                          </p:val>
                                        </p:tav>
                                        <p:tav tm="100000">
                                          <p:val>
                                            <p:strVal val="#ppt_w"/>
                                          </p:val>
                                        </p:tav>
                                      </p:tavLst>
                                    </p:anim>
                                    <p:anim calcmode="lin" valueType="num">
                                      <p:cBhvr>
                                        <p:cTn id="24" dur="1000" fill="hold"/>
                                        <p:tgtEl>
                                          <p:spTgt spid="6"/>
                                        </p:tgtEl>
                                        <p:attrNameLst>
                                          <p:attrName>ppt_h</p:attrName>
                                        </p:attrNameLst>
                                      </p:cBhvr>
                                      <p:tavLst>
                                        <p:tav tm="0">
                                          <p:val>
                                            <p:strVal val="#ppt_h"/>
                                          </p:val>
                                        </p:tav>
                                        <p:tav tm="100000">
                                          <p:val>
                                            <p:strVal val="#ppt_h"/>
                                          </p:val>
                                        </p:tav>
                                      </p:tavLst>
                                    </p:anim>
                                    <p:animEffect transition="in" filter="fade">
                                      <p:cBhvr>
                                        <p:cTn id="25" dur="1000"/>
                                        <p:tgtEl>
                                          <p:spTgt spid="6"/>
                                        </p:tgtEl>
                                      </p:cBhvr>
                                    </p:animEffect>
                                  </p:childTnLst>
                                </p:cTn>
                              </p:par>
                              <p:par>
                                <p:cTn id="26" presetID="1" presetClass="entr" presetSubtype="0" fill="hold" nodeType="withEffect">
                                  <p:stCondLst>
                                    <p:cond delay="0"/>
                                  </p:stCondLst>
                                  <p:childTnLst>
                                    <p:set>
                                      <p:cBhvr>
                                        <p:cTn id="27" dur="1" fill="hold">
                                          <p:stCondLst>
                                            <p:cond delay="0"/>
                                          </p:stCondLst>
                                        </p:cTn>
                                        <p:tgtEl>
                                          <p:spTgt spid="1034"/>
                                        </p:tgtEl>
                                        <p:attrNameLst>
                                          <p:attrName>style.visibility</p:attrName>
                                        </p:attrNameLst>
                                      </p:cBhvr>
                                      <p:to>
                                        <p:strVal val="visible"/>
                                      </p:to>
                                    </p:set>
                                  </p:childTnLst>
                                </p:cTn>
                              </p:par>
                              <p:par>
                                <p:cTn id="28" presetID="63" presetClass="path" presetSubtype="0" accel="50000" decel="50000" fill="hold" nodeType="withEffect">
                                  <p:stCondLst>
                                    <p:cond delay="500"/>
                                  </p:stCondLst>
                                  <p:childTnLst>
                                    <p:animMotion origin="layout" path="M -5.55556E-7 -0.01297 L 1.50538 -0.00371 " pathEditMode="relative" rAng="0" ptsTypes="AA">
                                      <p:cBhvr>
                                        <p:cTn id="29" dur="3000" fill="hold"/>
                                        <p:tgtEl>
                                          <p:spTgt spid="1034"/>
                                        </p:tgtEl>
                                        <p:attrNameLst>
                                          <p:attrName>ppt_x</p:attrName>
                                          <p:attrName>ppt_y</p:attrName>
                                        </p:attrNameLst>
                                      </p:cBhvr>
                                      <p:rCtr x="75260" y="463"/>
                                    </p:animMotion>
                                  </p:childTnLst>
                                </p:cTn>
                              </p:par>
                            </p:childTnLst>
                          </p:cTn>
                        </p:par>
                        <p:par>
                          <p:cTn id="30" fill="hold">
                            <p:stCondLst>
                              <p:cond delay="3500"/>
                            </p:stCondLst>
                            <p:childTnLst>
                              <p:par>
                                <p:cTn id="31" presetID="31" presetClass="entr" presetSubtype="0" fill="hold" grpId="0" nodeType="afterEffect">
                                  <p:stCondLst>
                                    <p:cond delay="1000"/>
                                  </p:stCondLst>
                                  <p:childTnLst>
                                    <p:set>
                                      <p:cBhvr>
                                        <p:cTn id="32" dur="1" fill="hold">
                                          <p:stCondLst>
                                            <p:cond delay="0"/>
                                          </p:stCondLst>
                                        </p:cTn>
                                        <p:tgtEl>
                                          <p:spTgt spid="5"/>
                                        </p:tgtEl>
                                        <p:attrNameLst>
                                          <p:attrName>style.visibility</p:attrName>
                                        </p:attrNameLst>
                                      </p:cBhvr>
                                      <p:to>
                                        <p:strVal val="visible"/>
                                      </p:to>
                                    </p:set>
                                    <p:anim calcmode="lin" valueType="num">
                                      <p:cBhvr>
                                        <p:cTn id="33" dur="1000" fill="hold"/>
                                        <p:tgtEl>
                                          <p:spTgt spid="5"/>
                                        </p:tgtEl>
                                        <p:attrNameLst>
                                          <p:attrName>ppt_w</p:attrName>
                                        </p:attrNameLst>
                                      </p:cBhvr>
                                      <p:tavLst>
                                        <p:tav tm="0">
                                          <p:val>
                                            <p:fltVal val="0"/>
                                          </p:val>
                                        </p:tav>
                                        <p:tav tm="100000">
                                          <p:val>
                                            <p:strVal val="#ppt_w"/>
                                          </p:val>
                                        </p:tav>
                                      </p:tavLst>
                                    </p:anim>
                                    <p:anim calcmode="lin" valueType="num">
                                      <p:cBhvr>
                                        <p:cTn id="34" dur="1000" fill="hold"/>
                                        <p:tgtEl>
                                          <p:spTgt spid="5"/>
                                        </p:tgtEl>
                                        <p:attrNameLst>
                                          <p:attrName>ppt_h</p:attrName>
                                        </p:attrNameLst>
                                      </p:cBhvr>
                                      <p:tavLst>
                                        <p:tav tm="0">
                                          <p:val>
                                            <p:fltVal val="0"/>
                                          </p:val>
                                        </p:tav>
                                        <p:tav tm="100000">
                                          <p:val>
                                            <p:strVal val="#ppt_h"/>
                                          </p:val>
                                        </p:tav>
                                      </p:tavLst>
                                    </p:anim>
                                    <p:anim calcmode="lin" valueType="num">
                                      <p:cBhvr>
                                        <p:cTn id="35" dur="1000" fill="hold"/>
                                        <p:tgtEl>
                                          <p:spTgt spid="5"/>
                                        </p:tgtEl>
                                        <p:attrNameLst>
                                          <p:attrName>style.rotation</p:attrName>
                                        </p:attrNameLst>
                                      </p:cBhvr>
                                      <p:tavLst>
                                        <p:tav tm="0">
                                          <p:val>
                                            <p:fltVal val="90"/>
                                          </p:val>
                                        </p:tav>
                                        <p:tav tm="100000">
                                          <p:val>
                                            <p:fltVal val="0"/>
                                          </p:val>
                                        </p:tav>
                                      </p:tavLst>
                                    </p:anim>
                                    <p:animEffect transition="in" filter="fade">
                                      <p:cBhvr>
                                        <p:cTn id="36" dur="1000"/>
                                        <p:tgtEl>
                                          <p:spTgt spid="5"/>
                                        </p:tgtEl>
                                      </p:cBhvr>
                                    </p:animEffect>
                                  </p:childTnLst>
                                </p:cTn>
                              </p:par>
                              <p:par>
                                <p:cTn id="37" presetID="2" presetClass="entr" presetSubtype="8"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1000" fill="hold"/>
                                        <p:tgtEl>
                                          <p:spTgt spid="8"/>
                                        </p:tgtEl>
                                        <p:attrNameLst>
                                          <p:attrName>ppt_x</p:attrName>
                                        </p:attrNameLst>
                                      </p:cBhvr>
                                      <p:tavLst>
                                        <p:tav tm="0">
                                          <p:val>
                                            <p:strVal val="0-#ppt_w/2"/>
                                          </p:val>
                                        </p:tav>
                                        <p:tav tm="100000">
                                          <p:val>
                                            <p:strVal val="#ppt_x"/>
                                          </p:val>
                                        </p:tav>
                                      </p:tavLst>
                                    </p:anim>
                                    <p:anim calcmode="lin" valueType="num">
                                      <p:cBhvr additive="base">
                                        <p:cTn id="40" dur="1000" fill="hold"/>
                                        <p:tgtEl>
                                          <p:spTgt spid="8"/>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1000" fill="hold"/>
                                        <p:tgtEl>
                                          <p:spTgt spid="9"/>
                                        </p:tgtEl>
                                        <p:attrNameLst>
                                          <p:attrName>ppt_x</p:attrName>
                                        </p:attrNameLst>
                                      </p:cBhvr>
                                      <p:tavLst>
                                        <p:tav tm="0">
                                          <p:val>
                                            <p:strVal val="1+#ppt_w/2"/>
                                          </p:val>
                                        </p:tav>
                                        <p:tav tm="100000">
                                          <p:val>
                                            <p:strVal val="#ppt_x"/>
                                          </p:val>
                                        </p:tav>
                                      </p:tavLst>
                                    </p:anim>
                                    <p:anim calcmode="lin" valueType="num">
                                      <p:cBhvr additive="base">
                                        <p:cTn id="44" dur="1000" fill="hold"/>
                                        <p:tgtEl>
                                          <p:spTgt spid="9"/>
                                        </p:tgtEl>
                                        <p:attrNameLst>
                                          <p:attrName>ppt_y</p:attrName>
                                        </p:attrNameLst>
                                      </p:cBhvr>
                                      <p:tavLst>
                                        <p:tav tm="0">
                                          <p:val>
                                            <p:strVal val="#ppt_y"/>
                                          </p:val>
                                        </p:tav>
                                        <p:tav tm="100000">
                                          <p:val>
                                            <p:strVal val="#ppt_y"/>
                                          </p:val>
                                        </p:tav>
                                      </p:tavLst>
                                    </p:anim>
                                  </p:childTnLst>
                                </p:cTn>
                              </p:par>
                              <p:par>
                                <p:cTn id="45" presetID="22" presetClass="entr" presetSubtype="8"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p:bldP spid="5" grpId="0"/>
      <p:bldP spid="8" grpId="0"/>
      <p:bldP spid="9" grpId="0"/>
      <p:bldP spid="7"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457200" y="-1112855"/>
            <a:ext cx="8229600" cy="1066800"/>
          </a:xfrm>
        </p:spPr>
        <p:txBody>
          <a:bodyPr/>
          <a:lstStyle/>
          <a:p>
            <a:r>
              <a:rPr lang="en-US" dirty="0">
                <a:solidFill>
                  <a:srgbClr val="002060"/>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SKIMMERS 3</a:t>
            </a:r>
            <a:endParaRPr lang="en-US" b="1" dirty="0">
              <a:solidFill>
                <a:srgbClr val="002060"/>
              </a:solidFill>
            </a:endParaRPr>
          </a:p>
        </p:txBody>
      </p:sp>
      <p:sp>
        <p:nvSpPr>
          <p:cNvPr id="7" name="Oval 6">
            <a:extLst>
              <a:ext uri="{C183D7F6-B498-43B3-948B-1728B52AA6E4}">
                <adec:decorative xmlns:adec="http://schemas.microsoft.com/office/drawing/2017/decorative" val="1"/>
              </a:ext>
            </a:extLst>
          </p:cNvPr>
          <p:cNvSpPr/>
          <p:nvPr/>
        </p:nvSpPr>
        <p:spPr>
          <a:xfrm>
            <a:off x="1447800" y="3200400"/>
            <a:ext cx="4267200" cy="3657600"/>
          </a:xfrm>
          <a:prstGeom prst="ellipse">
            <a:avLst/>
          </a:prstGeom>
          <a:noFill/>
          <a:ln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txBox="1">
            <a:spLocks/>
          </p:cNvSpPr>
          <p:nvPr/>
        </p:nvSpPr>
        <p:spPr>
          <a:xfrm>
            <a:off x="76200" y="4724400"/>
            <a:ext cx="2842823" cy="838200"/>
          </a:xfrm>
          <a:prstGeom prst="rect">
            <a:avLst/>
          </a:prstGeom>
          <a:solidFill>
            <a:srgbClr val="FFFF00">
              <a:alpha val="71000"/>
            </a:srgbClr>
          </a:solidFill>
          <a:effectLst>
            <a:softEdge rad="114300"/>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a:solidFill>
                  <a:srgbClr val="002060"/>
                </a:solidFill>
                <a:effectLst>
                  <a:outerShdw blurRad="38100" dist="38100" dir="2700000" algn="tl">
                    <a:srgbClr val="000000">
                      <a:alpha val="43137"/>
                    </a:srgbClr>
                  </a:outerShdw>
                </a:effectLst>
                <a:latin typeface="Arial Rounded MT Bold" panose="020F0704030504030204" pitchFamily="34" charset="0"/>
              </a:rPr>
              <a:t>In-Line still the most common</a:t>
            </a:r>
            <a:endParaRPr lang="en-US" sz="2400" b="1" dirty="0">
              <a:solidFill>
                <a:srgbClr val="002060"/>
              </a:solidFill>
              <a:effectLst>
                <a:outerShdw blurRad="38100" dist="38100" dir="2700000" algn="tl">
                  <a:srgbClr val="000000">
                    <a:alpha val="43137"/>
                  </a:srgbClr>
                </a:outerShdw>
              </a:effectLst>
            </a:endParaRPr>
          </a:p>
        </p:txBody>
      </p:sp>
      <p:pic>
        <p:nvPicPr>
          <p:cNvPr id="6" name="Picture 2">
            <a:extLst>
              <a:ext uri="{FF2B5EF4-FFF2-40B4-BE49-F238E27FC236}">
                <a16:creationId xmlns:a16="http://schemas.microsoft.com/office/drawing/2014/main" id="{0CA3F3BF-8DD4-4A58-8A09-93E87CAD81C4}"/>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359137" y="6096000"/>
            <a:ext cx="655325" cy="655325"/>
          </a:xfrm>
          <a:prstGeom prst="rect">
            <a:avLst/>
          </a:prstGeom>
          <a:noFill/>
        </p:spPr>
      </p:pic>
      <p:sp>
        <p:nvSpPr>
          <p:cNvPr id="2" name="Title 1">
            <a:extLst>
              <a:ext uri="{FF2B5EF4-FFF2-40B4-BE49-F238E27FC236}">
                <a16:creationId xmlns:a16="http://schemas.microsoft.com/office/drawing/2014/main" id="{FA08BA39-CD72-F941-2997-7D04AA679F38}"/>
              </a:ext>
            </a:extLst>
          </p:cNvPr>
          <p:cNvSpPr txBox="1">
            <a:spLocks/>
          </p:cNvSpPr>
          <p:nvPr/>
        </p:nvSpPr>
        <p:spPr>
          <a:xfrm>
            <a:off x="457200" y="88342"/>
            <a:ext cx="8229600" cy="1066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002060"/>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SKIMMERS</a:t>
            </a:r>
            <a:endParaRPr lang="en-US" b="1"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par>
                          <p:cTn id="11" fill="hold">
                            <p:stCondLst>
                              <p:cond delay="1000"/>
                            </p:stCondLst>
                            <p:childTnLst>
                              <p:par>
                                <p:cTn id="12" presetID="21" presetClass="entr" presetSubtype="2"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heel(2)">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457200" y="-1066800"/>
            <a:ext cx="8229600" cy="1066800"/>
          </a:xfrm>
        </p:spPr>
        <p:txBody>
          <a:bodyPr/>
          <a:lstStyle/>
          <a:p>
            <a:r>
              <a:rPr lang="en-US" dirty="0">
                <a:solidFill>
                  <a:schemeClr val="accent1"/>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SKIMMERS 4</a:t>
            </a:r>
            <a:endParaRPr lang="en-US" b="1" dirty="0">
              <a:solidFill>
                <a:schemeClr val="accent1"/>
              </a:solidFill>
            </a:endParaRPr>
          </a:p>
        </p:txBody>
      </p:sp>
      <p:sp>
        <p:nvSpPr>
          <p:cNvPr id="10" name="Title 1"/>
          <p:cNvSpPr txBox="1">
            <a:spLocks/>
          </p:cNvSpPr>
          <p:nvPr/>
        </p:nvSpPr>
        <p:spPr>
          <a:xfrm>
            <a:off x="1371600" y="3810000"/>
            <a:ext cx="2842823" cy="838200"/>
          </a:xfrm>
          <a:prstGeom prst="rect">
            <a:avLst/>
          </a:prstGeom>
          <a:solidFill>
            <a:srgbClr val="FFFF00">
              <a:alpha val="71000"/>
            </a:srgbClr>
          </a:solidFill>
          <a:effectLst>
            <a:softEdge rad="114300"/>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a:solidFill>
                  <a:schemeClr val="accent1"/>
                </a:solidFill>
                <a:effectLst>
                  <a:outerShdw blurRad="38100" dist="38100" dir="2700000" algn="tl">
                    <a:srgbClr val="000000">
                      <a:alpha val="43137"/>
                    </a:srgbClr>
                  </a:outerShdw>
                </a:effectLst>
                <a:latin typeface="Arial Rounded MT Bold" panose="020F0704030504030204" pitchFamily="34" charset="0"/>
              </a:rPr>
              <a:t>Technologies advancing</a:t>
            </a:r>
            <a:endParaRPr lang="en-US" sz="2400" b="1" dirty="0">
              <a:solidFill>
                <a:schemeClr val="accent1"/>
              </a:solidFill>
              <a:effectLst>
                <a:outerShdw blurRad="38100" dist="38100" dir="2700000" algn="tl">
                  <a:srgbClr val="000000">
                    <a:alpha val="43137"/>
                  </a:srgbClr>
                </a:outerShdw>
              </a:effectLst>
            </a:endParaRPr>
          </a:p>
        </p:txBody>
      </p:sp>
      <p:pic>
        <p:nvPicPr>
          <p:cNvPr id="4" name="Picture 2">
            <a:extLst>
              <a:ext uri="{FF2B5EF4-FFF2-40B4-BE49-F238E27FC236}">
                <a16:creationId xmlns:a16="http://schemas.microsoft.com/office/drawing/2014/main" id="{A7A0C3E4-C411-4954-AA38-AD1B6C12FF7A}"/>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359137" y="6019800"/>
            <a:ext cx="655325" cy="655325"/>
          </a:xfrm>
          <a:prstGeom prst="rect">
            <a:avLst/>
          </a:prstGeom>
          <a:noFill/>
        </p:spPr>
      </p:pic>
      <p:sp>
        <p:nvSpPr>
          <p:cNvPr id="2" name="Title 1">
            <a:extLst>
              <a:ext uri="{FF2B5EF4-FFF2-40B4-BE49-F238E27FC236}">
                <a16:creationId xmlns:a16="http://schemas.microsoft.com/office/drawing/2014/main" id="{FBABF3A6-F8C0-2414-45D9-D5BD6973F173}"/>
              </a:ext>
            </a:extLst>
          </p:cNvPr>
          <p:cNvSpPr txBox="1">
            <a:spLocks/>
          </p:cNvSpPr>
          <p:nvPr/>
        </p:nvSpPr>
        <p:spPr>
          <a:xfrm>
            <a:off x="483996" y="76200"/>
            <a:ext cx="8229600" cy="1066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accent1"/>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SKIMMERS</a:t>
            </a:r>
            <a:endParaRPr lang="en-US" b="1" dirty="0">
              <a:solidFill>
                <a:schemeClr val="accent1"/>
              </a:solidFill>
            </a:endParaRPr>
          </a:p>
        </p:txBody>
      </p:sp>
    </p:spTree>
    <p:extLst>
      <p:ext uri="{BB962C8B-B14F-4D97-AF65-F5344CB8AC3E}">
        <p14:creationId xmlns:p14="http://schemas.microsoft.com/office/powerpoint/2010/main" val="3826452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1000" b="-11000"/>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457200" y="-1098620"/>
            <a:ext cx="8229600" cy="1066800"/>
          </a:xfrm>
        </p:spPr>
        <p:txBody>
          <a:bodyPr/>
          <a:lstStyle/>
          <a:p>
            <a:r>
              <a:rPr lang="en-US" dirty="0">
                <a:solidFill>
                  <a:schemeClr val="accent1"/>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SKIMMERS 5</a:t>
            </a:r>
            <a:endParaRPr lang="en-US" b="1" dirty="0">
              <a:solidFill>
                <a:schemeClr val="accent1"/>
              </a:solidFill>
            </a:endParaRPr>
          </a:p>
        </p:txBody>
      </p:sp>
      <p:sp>
        <p:nvSpPr>
          <p:cNvPr id="7" name="Oval 6">
            <a:extLst>
              <a:ext uri="{C183D7F6-B498-43B3-948B-1728B52AA6E4}">
                <adec:decorative xmlns:adec="http://schemas.microsoft.com/office/drawing/2017/decorative" val="1"/>
              </a:ext>
            </a:extLst>
          </p:cNvPr>
          <p:cNvSpPr/>
          <p:nvPr/>
        </p:nvSpPr>
        <p:spPr>
          <a:xfrm>
            <a:off x="2667000" y="2362200"/>
            <a:ext cx="2057400" cy="1676400"/>
          </a:xfrm>
          <a:prstGeom prst="ellipse">
            <a:avLst/>
          </a:prstGeom>
          <a:noFill/>
          <a:ln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txBox="1">
            <a:spLocks/>
          </p:cNvSpPr>
          <p:nvPr/>
        </p:nvSpPr>
        <p:spPr>
          <a:xfrm>
            <a:off x="4724400" y="2895600"/>
            <a:ext cx="2842823" cy="838200"/>
          </a:xfrm>
          <a:prstGeom prst="rect">
            <a:avLst/>
          </a:prstGeom>
          <a:solidFill>
            <a:srgbClr val="FFFF00">
              <a:alpha val="71000"/>
            </a:srgbClr>
          </a:solidFill>
          <a:effectLst>
            <a:softEdge rad="114300"/>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a:solidFill>
                  <a:schemeClr val="accent1"/>
                </a:solidFill>
                <a:effectLst>
                  <a:outerShdw blurRad="38100" dist="38100" dir="2700000" algn="tl">
                    <a:srgbClr val="000000">
                      <a:alpha val="43137"/>
                    </a:srgbClr>
                  </a:outerShdw>
                </a:effectLst>
                <a:latin typeface="Arial Rounded MT Bold" panose="020F0704030504030204" pitchFamily="34" charset="0"/>
              </a:rPr>
              <a:t>Tracking numbers?</a:t>
            </a:r>
            <a:endParaRPr lang="en-US" sz="2400" b="1" dirty="0">
              <a:solidFill>
                <a:schemeClr val="accent1"/>
              </a:solidFill>
              <a:effectLst>
                <a:outerShdw blurRad="38100" dist="38100" dir="2700000" algn="tl">
                  <a:srgbClr val="000000">
                    <a:alpha val="43137"/>
                  </a:srgbClr>
                </a:outerShdw>
              </a:effectLst>
            </a:endParaRPr>
          </a:p>
        </p:txBody>
      </p:sp>
      <p:pic>
        <p:nvPicPr>
          <p:cNvPr id="6" name="Picture 2">
            <a:extLst>
              <a:ext uri="{FF2B5EF4-FFF2-40B4-BE49-F238E27FC236}">
                <a16:creationId xmlns:a16="http://schemas.microsoft.com/office/drawing/2014/main" id="{C11C043A-3BD2-4B38-A35B-D26DE7DB4E32}"/>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359137" y="5943600"/>
            <a:ext cx="655325" cy="655325"/>
          </a:xfrm>
          <a:prstGeom prst="rect">
            <a:avLst/>
          </a:prstGeom>
          <a:noFill/>
        </p:spPr>
      </p:pic>
      <p:sp>
        <p:nvSpPr>
          <p:cNvPr id="2" name="Title 1">
            <a:extLst>
              <a:ext uri="{FF2B5EF4-FFF2-40B4-BE49-F238E27FC236}">
                <a16:creationId xmlns:a16="http://schemas.microsoft.com/office/drawing/2014/main" id="{42E179BF-0E89-3729-DAA0-2444E7B0DF97}"/>
              </a:ext>
            </a:extLst>
          </p:cNvPr>
          <p:cNvSpPr txBox="1">
            <a:spLocks/>
          </p:cNvSpPr>
          <p:nvPr/>
        </p:nvSpPr>
        <p:spPr>
          <a:xfrm>
            <a:off x="483996" y="98390"/>
            <a:ext cx="8229600" cy="1066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accent1"/>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SKIMMERS</a:t>
            </a:r>
            <a:endParaRPr lang="en-US" b="1" dirty="0">
              <a:solidFill>
                <a:schemeClr val="accent1"/>
              </a:solidFill>
            </a:endParaRPr>
          </a:p>
        </p:txBody>
      </p:sp>
    </p:spTree>
    <p:extLst>
      <p:ext uri="{BB962C8B-B14F-4D97-AF65-F5344CB8AC3E}">
        <p14:creationId xmlns:p14="http://schemas.microsoft.com/office/powerpoint/2010/main" val="29019850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par>
                          <p:cTn id="11" fill="hold">
                            <p:stCondLst>
                              <p:cond delay="1000"/>
                            </p:stCondLst>
                            <p:childTnLst>
                              <p:par>
                                <p:cTn id="12" presetID="21" presetClass="entr" presetSubtype="2"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heel(2)">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2000" b="-32000"/>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457200" y="-1066800"/>
            <a:ext cx="8229600" cy="1066800"/>
          </a:xfrm>
        </p:spPr>
        <p:txBody>
          <a:bodyPr/>
          <a:lstStyle/>
          <a:p>
            <a:r>
              <a:rPr lang="en-US" dirty="0">
                <a:solidFill>
                  <a:schemeClr val="accent1"/>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SKIMMERS 6</a:t>
            </a:r>
            <a:endParaRPr lang="en-US" b="1" dirty="0">
              <a:solidFill>
                <a:schemeClr val="accent1"/>
              </a:solidFill>
            </a:endParaRPr>
          </a:p>
        </p:txBody>
      </p:sp>
      <p:sp>
        <p:nvSpPr>
          <p:cNvPr id="7" name="Oval 6">
            <a:extLst>
              <a:ext uri="{C183D7F6-B498-43B3-948B-1728B52AA6E4}">
                <adec:decorative xmlns:adec="http://schemas.microsoft.com/office/drawing/2017/decorative" val="1"/>
              </a:ext>
            </a:extLst>
          </p:cNvPr>
          <p:cNvSpPr/>
          <p:nvPr/>
        </p:nvSpPr>
        <p:spPr>
          <a:xfrm>
            <a:off x="1143000" y="2743200"/>
            <a:ext cx="3657600" cy="3505200"/>
          </a:xfrm>
          <a:prstGeom prst="ellipse">
            <a:avLst/>
          </a:prstGeom>
          <a:noFill/>
          <a:ln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C183D7F6-B498-43B3-948B-1728B52AA6E4}">
                <adec:decorative xmlns:adec="http://schemas.microsoft.com/office/drawing/2017/decorative" val="1"/>
              </a:ext>
            </a:extLst>
          </p:cNvPr>
          <p:cNvSpPr/>
          <p:nvPr/>
        </p:nvSpPr>
        <p:spPr>
          <a:xfrm>
            <a:off x="4038600" y="4377159"/>
            <a:ext cx="1790700" cy="2480841"/>
          </a:xfrm>
          <a:prstGeom prst="ellipse">
            <a:avLst/>
          </a:prstGeom>
          <a:noFill/>
          <a:ln w="571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txBox="1">
            <a:spLocks/>
          </p:cNvSpPr>
          <p:nvPr/>
        </p:nvSpPr>
        <p:spPr>
          <a:xfrm>
            <a:off x="6096000" y="3581400"/>
            <a:ext cx="2842823" cy="1905000"/>
          </a:xfrm>
          <a:prstGeom prst="rect">
            <a:avLst/>
          </a:prstGeom>
          <a:solidFill>
            <a:srgbClr val="FFFF00">
              <a:alpha val="71000"/>
            </a:srgbClr>
          </a:solidFill>
          <a:effectLst>
            <a:softEdge rad="114300"/>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a:solidFill>
                  <a:schemeClr val="accent1"/>
                </a:solidFill>
                <a:effectLst>
                  <a:outerShdw blurRad="38100" dist="38100" dir="2700000" algn="tl">
                    <a:srgbClr val="000000">
                      <a:alpha val="43137"/>
                    </a:srgbClr>
                  </a:outerShdw>
                </a:effectLst>
                <a:latin typeface="Arial Rounded MT Bold" panose="020F0704030504030204" pitchFamily="34" charset="0"/>
              </a:rPr>
              <a:t>Can you spot the </a:t>
            </a:r>
          </a:p>
          <a:p>
            <a:r>
              <a:rPr lang="en-US" sz="2400" b="1" dirty="0">
                <a:solidFill>
                  <a:schemeClr val="accent1"/>
                </a:solidFill>
                <a:effectLst>
                  <a:outerShdw blurRad="38100" dist="38100" dir="2700000" algn="tl">
                    <a:srgbClr val="000000">
                      <a:alpha val="43137"/>
                    </a:srgbClr>
                  </a:outerShdw>
                </a:effectLst>
                <a:latin typeface="Arial Rounded MT Bold" panose="020F0704030504030204" pitchFamily="34" charset="0"/>
              </a:rPr>
              <a:t>skimming device?</a:t>
            </a:r>
            <a:endParaRPr lang="en-US" sz="2400" b="1" dirty="0">
              <a:solidFill>
                <a:schemeClr val="accent1"/>
              </a:solidFill>
              <a:effectLst>
                <a:outerShdw blurRad="38100" dist="38100" dir="2700000" algn="tl">
                  <a:srgbClr val="000000">
                    <a:alpha val="43137"/>
                  </a:srgbClr>
                </a:outerShdw>
              </a:effectLst>
            </a:endParaRPr>
          </a:p>
        </p:txBody>
      </p:sp>
      <p:pic>
        <p:nvPicPr>
          <p:cNvPr id="6" name="Picture 2">
            <a:extLst>
              <a:ext uri="{FF2B5EF4-FFF2-40B4-BE49-F238E27FC236}">
                <a16:creationId xmlns:a16="http://schemas.microsoft.com/office/drawing/2014/main" id="{4ED4658D-EBFC-41EC-A361-580EADC4E362}"/>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359137" y="5920737"/>
            <a:ext cx="655325" cy="655325"/>
          </a:xfrm>
          <a:prstGeom prst="rect">
            <a:avLst/>
          </a:prstGeom>
          <a:noFill/>
        </p:spPr>
      </p:pic>
      <p:sp>
        <p:nvSpPr>
          <p:cNvPr id="2" name="Title 1">
            <a:extLst>
              <a:ext uri="{FF2B5EF4-FFF2-40B4-BE49-F238E27FC236}">
                <a16:creationId xmlns:a16="http://schemas.microsoft.com/office/drawing/2014/main" id="{CBAC434F-1BBE-CA57-252E-B035CD1F937A}"/>
              </a:ext>
            </a:extLst>
          </p:cNvPr>
          <p:cNvSpPr txBox="1">
            <a:spLocks/>
          </p:cNvSpPr>
          <p:nvPr/>
        </p:nvSpPr>
        <p:spPr>
          <a:xfrm>
            <a:off x="457200" y="5862"/>
            <a:ext cx="8229600" cy="1066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accent1"/>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SKIMMERS</a:t>
            </a:r>
            <a:endParaRPr lang="en-US" b="1" dirty="0">
              <a:solidFill>
                <a:schemeClr val="accent1"/>
              </a:solidFill>
            </a:endParaRPr>
          </a:p>
        </p:txBody>
      </p:sp>
    </p:spTree>
    <p:extLst>
      <p:ext uri="{BB962C8B-B14F-4D97-AF65-F5344CB8AC3E}">
        <p14:creationId xmlns:p14="http://schemas.microsoft.com/office/powerpoint/2010/main" val="4687709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2"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heel(2)">
                                      <p:cBhvr>
                                        <p:cTn id="15" dur="500"/>
                                        <p:tgtEl>
                                          <p:spTgt spid="7"/>
                                        </p:tgtEl>
                                      </p:cBhvr>
                                    </p:animEffect>
                                  </p:childTnLst>
                                </p:cTn>
                              </p:par>
                              <p:par>
                                <p:cTn id="16" presetID="21" presetClass="entr" presetSubtype="2"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heel(2)">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4000" b="-4000"/>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1056752"/>
            <a:ext cx="8229600" cy="1066800"/>
          </a:xfrm>
        </p:spPr>
        <p:txBody>
          <a:bodyPr/>
          <a:lstStyle/>
          <a:p>
            <a:r>
              <a:rPr lang="en-US" dirty="0">
                <a:solidFill>
                  <a:schemeClr val="accent1"/>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SKIMMERS 7</a:t>
            </a:r>
            <a:endParaRPr lang="en-US" b="1" dirty="0">
              <a:solidFill>
                <a:schemeClr val="accent1"/>
              </a:solidFill>
            </a:endParaRPr>
          </a:p>
        </p:txBody>
      </p:sp>
      <p:sp>
        <p:nvSpPr>
          <p:cNvPr id="8" name="Title 1"/>
          <p:cNvSpPr txBox="1">
            <a:spLocks/>
          </p:cNvSpPr>
          <p:nvPr/>
        </p:nvSpPr>
        <p:spPr>
          <a:xfrm>
            <a:off x="1562100" y="5437688"/>
            <a:ext cx="6019800" cy="859421"/>
          </a:xfrm>
          <a:prstGeom prst="rect">
            <a:avLst/>
          </a:prstGeom>
          <a:solidFill>
            <a:srgbClr val="FFFF00">
              <a:alpha val="71000"/>
            </a:srgbClr>
          </a:solidFill>
          <a:effectLst>
            <a:softEdge rad="114300"/>
          </a:effectLst>
        </p:spPr>
        <p:txBody>
          <a:bodyPr vert="horz" lIns="91440" tIns="45720" rIns="91440" bIns="45720" rtlCol="0" anchor="ctr">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solidFill>
                  <a:schemeClr val="accent1"/>
                </a:solidFill>
                <a:effectLst>
                  <a:outerShdw blurRad="38100" dist="38100" dir="2700000" algn="tl">
                    <a:srgbClr val="000000">
                      <a:alpha val="43137"/>
                    </a:srgbClr>
                  </a:outerShdw>
                </a:effectLst>
                <a:latin typeface="Arial Rounded MT Bold" panose="020F0704030504030204" pitchFamily="34" charset="0"/>
              </a:rPr>
              <a:t>This is the skimming device after it was removed from the pump.</a:t>
            </a:r>
            <a:endParaRPr lang="en-US" sz="2800" b="1" dirty="0">
              <a:solidFill>
                <a:schemeClr val="accent1"/>
              </a:solidFill>
              <a:effectLst>
                <a:outerShdw blurRad="38100" dist="38100" dir="2700000" algn="tl">
                  <a:srgbClr val="000000">
                    <a:alpha val="43137"/>
                  </a:srgbClr>
                </a:outerShdw>
              </a:effectLst>
            </a:endParaRPr>
          </a:p>
        </p:txBody>
      </p:sp>
      <p:pic>
        <p:nvPicPr>
          <p:cNvPr id="4" name="Picture 2">
            <a:extLst>
              <a:ext uri="{FF2B5EF4-FFF2-40B4-BE49-F238E27FC236}">
                <a16:creationId xmlns:a16="http://schemas.microsoft.com/office/drawing/2014/main" id="{16521B7F-AFBD-49E8-94C1-C7C201434593}"/>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359137" y="5969446"/>
            <a:ext cx="655325" cy="655325"/>
          </a:xfrm>
          <a:prstGeom prst="rect">
            <a:avLst/>
          </a:prstGeom>
          <a:noFill/>
        </p:spPr>
      </p:pic>
      <p:sp>
        <p:nvSpPr>
          <p:cNvPr id="2" name="Title 1">
            <a:extLst>
              <a:ext uri="{FF2B5EF4-FFF2-40B4-BE49-F238E27FC236}">
                <a16:creationId xmlns:a16="http://schemas.microsoft.com/office/drawing/2014/main" id="{7B586A84-41C2-C949-6BF5-94FC3660918A}"/>
              </a:ext>
            </a:extLst>
          </p:cNvPr>
          <p:cNvSpPr txBox="1">
            <a:spLocks/>
          </p:cNvSpPr>
          <p:nvPr/>
        </p:nvSpPr>
        <p:spPr>
          <a:xfrm>
            <a:off x="463899" y="27491"/>
            <a:ext cx="8229600" cy="1066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accent1"/>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SKIMMERS</a:t>
            </a:r>
            <a:endParaRPr lang="en-US" b="1" dirty="0">
              <a:solidFill>
                <a:schemeClr val="accent1"/>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p:cNvSpPr>
            <a:spLocks noGrp="1"/>
          </p:cNvSpPr>
          <p:nvPr>
            <p:ph type="title"/>
          </p:nvPr>
        </p:nvSpPr>
        <p:spPr>
          <a:xfrm>
            <a:off x="0" y="-775398"/>
            <a:ext cx="9144000" cy="762000"/>
          </a:xfrm>
        </p:spPr>
        <p:txBody>
          <a:bodyPr/>
          <a:lstStyle/>
          <a:p>
            <a:r>
              <a:rPr lang="en-US" dirty="0">
                <a:solidFill>
                  <a:schemeClr val="accent1"/>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SKIMMERS 8</a:t>
            </a:r>
            <a:endParaRPr lang="en-US" b="1" dirty="0">
              <a:solidFill>
                <a:schemeClr val="accent1"/>
              </a:solidFill>
            </a:endParaRPr>
          </a:p>
        </p:txBody>
      </p:sp>
      <p:pic>
        <p:nvPicPr>
          <p:cNvPr id="4" name="Picture 3" descr="Internal wiring and circuit board of a gas pump card read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762000"/>
            <a:ext cx="7623439" cy="5638800"/>
          </a:xfrm>
          <a:prstGeom prst="rect">
            <a:avLst/>
          </a:prstGeom>
          <a:effectLst>
            <a:softEdge rad="38100"/>
          </a:effectLst>
        </p:spPr>
      </p:pic>
      <p:sp>
        <p:nvSpPr>
          <p:cNvPr id="9" name="TextBox 8">
            <a:extLst>
              <a:ext uri="{FF2B5EF4-FFF2-40B4-BE49-F238E27FC236}">
                <a16:creationId xmlns:a16="http://schemas.microsoft.com/office/drawing/2014/main" id="{5B0BB7F0-C23D-B1C7-2643-CA09646DF6E4}"/>
              </a:ext>
            </a:extLst>
          </p:cNvPr>
          <p:cNvSpPr txBox="1"/>
          <p:nvPr/>
        </p:nvSpPr>
        <p:spPr>
          <a:xfrm>
            <a:off x="332302" y="1745004"/>
            <a:ext cx="4777990" cy="461665"/>
          </a:xfrm>
          <a:prstGeom prst="rect">
            <a:avLst/>
          </a:prstGeom>
          <a:noFill/>
        </p:spPr>
        <p:txBody>
          <a:bodyPr wrap="square">
            <a:spAutoFit/>
          </a:bodyPr>
          <a:lstStyle/>
          <a:p>
            <a:r>
              <a:rPr lang="en-US" sz="2400" b="1" dirty="0">
                <a:solidFill>
                  <a:schemeClr val="accent1"/>
                </a:solidFill>
                <a:effectLst>
                  <a:outerShdw blurRad="38100" dist="38100" dir="2700000" algn="tl">
                    <a:srgbClr val="000000">
                      <a:alpha val="43137"/>
                    </a:srgbClr>
                  </a:outerShdw>
                </a:effectLst>
                <a:highlight>
                  <a:srgbClr val="FFFF00"/>
                </a:highlight>
                <a:latin typeface="Arial Rounded MT Bold" panose="020F0704030504030204" pitchFamily="34" charset="0"/>
              </a:rPr>
              <a:t>This is not a skimmer.</a:t>
            </a:r>
            <a:endParaRPr lang="en-US" sz="2400" b="1" dirty="0">
              <a:solidFill>
                <a:schemeClr val="accent1"/>
              </a:solidFill>
              <a:effectLst>
                <a:outerShdw blurRad="38100" dist="38100" dir="2700000" algn="tl">
                  <a:srgbClr val="000000">
                    <a:alpha val="43137"/>
                  </a:srgbClr>
                </a:outerShdw>
              </a:effectLst>
              <a:highlight>
                <a:srgbClr val="FFFF00"/>
              </a:highlight>
            </a:endParaRPr>
          </a:p>
        </p:txBody>
      </p:sp>
      <p:sp>
        <p:nvSpPr>
          <p:cNvPr id="2" name="Title 1">
            <a:extLst>
              <a:ext uri="{FF2B5EF4-FFF2-40B4-BE49-F238E27FC236}">
                <a16:creationId xmlns:a16="http://schemas.microsoft.com/office/drawing/2014/main" id="{C0FD0BF6-DADE-3EFB-32AE-730F04E3DFB2}"/>
              </a:ext>
              <a:ext uri="{C183D7F6-B498-43B3-948B-1728B52AA6E4}">
                <adec:decorative xmlns:adec="http://schemas.microsoft.com/office/drawing/2017/decorative" val="1"/>
              </a:ext>
            </a:extLst>
          </p:cNvPr>
          <p:cNvSpPr txBox="1">
            <a:spLocks/>
          </p:cNvSpPr>
          <p:nvPr/>
        </p:nvSpPr>
        <p:spPr>
          <a:xfrm>
            <a:off x="0" y="25958"/>
            <a:ext cx="9144000" cy="762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accent1"/>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SKIMMERS</a:t>
            </a:r>
            <a:endParaRPr lang="en-US" b="1" dirty="0">
              <a:solidFill>
                <a:schemeClr val="accent1"/>
              </a:solidFill>
            </a:endParaRPr>
          </a:p>
        </p:txBody>
      </p:sp>
      <p:pic>
        <p:nvPicPr>
          <p:cNvPr id="5" name="Picture 2">
            <a:extLst>
              <a:ext uri="{FF2B5EF4-FFF2-40B4-BE49-F238E27FC236}">
                <a16:creationId xmlns:a16="http://schemas.microsoft.com/office/drawing/2014/main" id="{36D0854C-726D-41D0-98B0-69310223B27A}"/>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464612" y="5697349"/>
            <a:ext cx="655325" cy="655325"/>
          </a:xfrm>
          <a:prstGeom prst="rect">
            <a:avLst/>
          </a:prstGeom>
          <a:noFill/>
        </p:spPr>
      </p:pic>
    </p:spTree>
    <p:extLst>
      <p:ext uri="{BB962C8B-B14F-4D97-AF65-F5344CB8AC3E}">
        <p14:creationId xmlns:p14="http://schemas.microsoft.com/office/powerpoint/2010/main" val="31627661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0436E-3F3A-669C-55E8-2FE3068DC3EE}"/>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t>Skimmers 9</a:t>
            </a:r>
          </a:p>
        </p:txBody>
      </p:sp>
      <p:pic>
        <p:nvPicPr>
          <p:cNvPr id="2050" name="Picture 2" descr="Skimmer device attached to card reader inside the pump identified by external battery connected"/>
          <p:cNvPicPr>
            <a:picLocks noChangeAspect="1" noChangeArrowheads="1"/>
          </p:cNvPicPr>
          <p:nvPr/>
        </p:nvPicPr>
        <p:blipFill>
          <a:blip r:embed="rId3" cstate="print"/>
          <a:srcRect/>
          <a:stretch>
            <a:fillRect/>
          </a:stretch>
        </p:blipFill>
        <p:spPr bwMode="auto">
          <a:xfrm>
            <a:off x="228600" y="735698"/>
            <a:ext cx="4267200" cy="5936566"/>
          </a:xfrm>
          <a:prstGeom prst="rect">
            <a:avLst/>
          </a:prstGeom>
          <a:noFill/>
          <a:ln w="9525">
            <a:noFill/>
            <a:miter lim="800000"/>
            <a:headEnd/>
            <a:tailEnd/>
          </a:ln>
          <a:effectLst>
            <a:softEdge rad="38100"/>
          </a:effectLst>
        </p:spPr>
      </p:pic>
      <p:pic>
        <p:nvPicPr>
          <p:cNvPr id="4" name="Picture 3" descr="Another skimmer device with tape over wiring to hide the skimme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8200" y="735698"/>
            <a:ext cx="4267200" cy="5936566"/>
          </a:xfrm>
          <a:prstGeom prst="rect">
            <a:avLst/>
          </a:prstGeom>
          <a:effectLst>
            <a:softEdge rad="38100"/>
          </a:effectLst>
        </p:spPr>
      </p:pic>
      <p:sp>
        <p:nvSpPr>
          <p:cNvPr id="5" name="TextBox 4">
            <a:extLst>
              <a:ext uri="{FF2B5EF4-FFF2-40B4-BE49-F238E27FC236}">
                <a16:creationId xmlns:a16="http://schemas.microsoft.com/office/drawing/2014/main" id="{1452D763-384E-D7C9-A8E3-7969539F13CF}"/>
              </a:ext>
            </a:extLst>
          </p:cNvPr>
          <p:cNvSpPr txBox="1"/>
          <p:nvPr/>
        </p:nvSpPr>
        <p:spPr>
          <a:xfrm>
            <a:off x="2283488" y="863044"/>
            <a:ext cx="4577024" cy="830997"/>
          </a:xfrm>
          <a:prstGeom prst="rect">
            <a:avLst/>
          </a:prstGeom>
          <a:noFill/>
        </p:spPr>
        <p:txBody>
          <a:bodyPr wrap="square">
            <a:spAutoFit/>
          </a:bodyPr>
          <a:lstStyle/>
          <a:p>
            <a:pPr algn="ctr"/>
            <a:r>
              <a:rPr lang="en-US" sz="2400" b="1" dirty="0">
                <a:solidFill>
                  <a:schemeClr val="accent1"/>
                </a:solidFill>
                <a:effectLst>
                  <a:outerShdw blurRad="38100" dist="38100" dir="2700000" algn="tl">
                    <a:srgbClr val="000000">
                      <a:alpha val="43137"/>
                    </a:srgbClr>
                  </a:outerShdw>
                </a:effectLst>
                <a:highlight>
                  <a:srgbClr val="FFFF00"/>
                </a:highlight>
                <a:latin typeface="Arial Rounded MT Bold" panose="020F0704030504030204" pitchFamily="34" charset="0"/>
              </a:rPr>
              <a:t>Can you spot the </a:t>
            </a:r>
          </a:p>
          <a:p>
            <a:pPr algn="ctr"/>
            <a:r>
              <a:rPr lang="en-US" sz="2400" b="1" dirty="0">
                <a:solidFill>
                  <a:schemeClr val="accent1"/>
                </a:solidFill>
                <a:effectLst>
                  <a:outerShdw blurRad="38100" dist="38100" dir="2700000" algn="tl">
                    <a:srgbClr val="000000">
                      <a:alpha val="43137"/>
                    </a:srgbClr>
                  </a:outerShdw>
                </a:effectLst>
                <a:highlight>
                  <a:srgbClr val="FFFF00"/>
                </a:highlight>
                <a:latin typeface="Arial Rounded MT Bold" panose="020F0704030504030204" pitchFamily="34" charset="0"/>
              </a:rPr>
              <a:t>skimming devices?</a:t>
            </a:r>
            <a:endParaRPr lang="en-US" sz="2400" b="1" dirty="0">
              <a:solidFill>
                <a:schemeClr val="accent1"/>
              </a:solidFill>
              <a:effectLst>
                <a:outerShdw blurRad="38100" dist="38100" dir="2700000" algn="tl">
                  <a:srgbClr val="000000">
                    <a:alpha val="43137"/>
                  </a:srgbClr>
                </a:outerShdw>
              </a:effectLst>
              <a:highlight>
                <a:srgbClr val="FFFF00"/>
              </a:highlight>
            </a:endParaRPr>
          </a:p>
        </p:txBody>
      </p:sp>
      <p:sp>
        <p:nvSpPr>
          <p:cNvPr id="9" name="Title 1">
            <a:extLst>
              <a:ext uri="{C183D7F6-B498-43B3-948B-1728B52AA6E4}">
                <adec:decorative xmlns:adec="http://schemas.microsoft.com/office/drawing/2017/decorative" val="1"/>
              </a:ext>
            </a:extLst>
          </p:cNvPr>
          <p:cNvSpPr txBox="1">
            <a:spLocks/>
          </p:cNvSpPr>
          <p:nvPr/>
        </p:nvSpPr>
        <p:spPr>
          <a:xfrm>
            <a:off x="0" y="0"/>
            <a:ext cx="9144000" cy="762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solidFill>
                  <a:schemeClr val="accent1"/>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SKIMMERS</a:t>
            </a:r>
            <a:endParaRPr lang="en-US" b="1" dirty="0">
              <a:solidFill>
                <a:schemeClr val="accent1"/>
              </a:solidFill>
            </a:endParaRPr>
          </a:p>
        </p:txBody>
      </p:sp>
      <p:sp>
        <p:nvSpPr>
          <p:cNvPr id="11" name="Oval 10">
            <a:extLst>
              <a:ext uri="{C183D7F6-B498-43B3-948B-1728B52AA6E4}">
                <adec:decorative xmlns:adec="http://schemas.microsoft.com/office/drawing/2017/decorative" val="1"/>
              </a:ext>
            </a:extLst>
          </p:cNvPr>
          <p:cNvSpPr/>
          <p:nvPr/>
        </p:nvSpPr>
        <p:spPr>
          <a:xfrm rot="20977546">
            <a:off x="6417320" y="1908114"/>
            <a:ext cx="1750009" cy="3810000"/>
          </a:xfrm>
          <a:prstGeom prst="ellipse">
            <a:avLst/>
          </a:prstGeom>
          <a:noFill/>
          <a:ln w="571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a:extLst>
              <a:ext uri="{FF2B5EF4-FFF2-40B4-BE49-F238E27FC236}">
                <a16:creationId xmlns:a16="http://schemas.microsoft.com/office/drawing/2014/main" id="{FFCE5EC9-D50E-44C6-9D77-0C1906392226}"/>
              </a:ex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8496072" y="5603077"/>
            <a:ext cx="655325" cy="655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4" presetClass="entr" presetSubtype="16"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box(in)">
                                      <p:cBhvr>
                                        <p:cTn id="10" dur="1000"/>
                                        <p:tgtEl>
                                          <p:spTgt spid="2050"/>
                                        </p:tgtEl>
                                      </p:cBhvr>
                                    </p:animEffect>
                                  </p:childTnLst>
                                </p:cTn>
                              </p:par>
                              <p:par>
                                <p:cTn id="11" presetID="4" presetClass="entr" presetSubtype="16"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ox(in)">
                                      <p:cBhvr>
                                        <p:cTn id="13" dur="1000"/>
                                        <p:tgtEl>
                                          <p:spTgt spid="4"/>
                                        </p:tgtEl>
                                      </p:cBhvr>
                                    </p:animEffect>
                                  </p:childTnLst>
                                </p:cTn>
                              </p:par>
                            </p:childTnLst>
                          </p:cTn>
                        </p:par>
                        <p:par>
                          <p:cTn id="14" fill="hold">
                            <p:stCondLst>
                              <p:cond delay="1000"/>
                            </p:stCondLst>
                            <p:childTnLst>
                              <p:par>
                                <p:cTn id="15" presetID="21" presetClass="entr" presetSubtype="2" fill="hold" grpId="0" nodeType="afterEffect">
                                  <p:stCondLst>
                                    <p:cond delay="1500"/>
                                  </p:stCondLst>
                                  <p:childTnLst>
                                    <p:set>
                                      <p:cBhvr>
                                        <p:cTn id="16" dur="1" fill="hold">
                                          <p:stCondLst>
                                            <p:cond delay="0"/>
                                          </p:stCondLst>
                                        </p:cTn>
                                        <p:tgtEl>
                                          <p:spTgt spid="11"/>
                                        </p:tgtEl>
                                        <p:attrNameLst>
                                          <p:attrName>style.visibility</p:attrName>
                                        </p:attrNameLst>
                                      </p:cBhvr>
                                      <p:to>
                                        <p:strVal val="visible"/>
                                      </p:to>
                                    </p:set>
                                    <p:animEffect transition="in" filter="wheel(2)">
                                      <p:cBhvr>
                                        <p:cTn id="1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animBg="1"/>
    </p:bldLst>
  </p:timing>
</p:sld>
</file>

<file path=ppt/slides/slide63.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sp>
        <p:nvSpPr>
          <p:cNvPr id="6" name="Oval 5">
            <a:extLst>
              <a:ext uri="{C183D7F6-B498-43B3-948B-1728B52AA6E4}">
                <adec:decorative xmlns:adec="http://schemas.microsoft.com/office/drawing/2017/decorative" val="1"/>
              </a:ext>
            </a:extLst>
          </p:cNvPr>
          <p:cNvSpPr/>
          <p:nvPr/>
        </p:nvSpPr>
        <p:spPr>
          <a:xfrm>
            <a:off x="3406137" y="2590800"/>
            <a:ext cx="5410200" cy="3352800"/>
          </a:xfrm>
          <a:prstGeom prst="ellipse">
            <a:avLst/>
          </a:prstGeom>
          <a:noFill/>
          <a:ln w="571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0" y="-765349"/>
            <a:ext cx="9144000" cy="762000"/>
          </a:xfrm>
        </p:spPr>
        <p:txBody>
          <a:bodyPr/>
          <a:lstStyle/>
          <a:p>
            <a:r>
              <a:rPr lang="en-US" dirty="0">
                <a:solidFill>
                  <a:schemeClr val="accent1"/>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SKIMMERS 10</a:t>
            </a:r>
            <a:endParaRPr lang="en-US" b="1" dirty="0">
              <a:solidFill>
                <a:schemeClr val="accent1"/>
              </a:solidFill>
            </a:endParaRPr>
          </a:p>
        </p:txBody>
      </p:sp>
      <p:sp>
        <p:nvSpPr>
          <p:cNvPr id="9" name="Title 1"/>
          <p:cNvSpPr txBox="1">
            <a:spLocks/>
          </p:cNvSpPr>
          <p:nvPr/>
        </p:nvSpPr>
        <p:spPr>
          <a:xfrm>
            <a:off x="152400" y="5163723"/>
            <a:ext cx="3468820" cy="1038952"/>
          </a:xfrm>
          <a:prstGeom prst="rect">
            <a:avLst/>
          </a:prstGeom>
          <a:solidFill>
            <a:srgbClr val="FFFF00">
              <a:alpha val="71000"/>
            </a:srgbClr>
          </a:solidFill>
          <a:effectLst>
            <a:softEdge rad="114300"/>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a:solidFill>
                  <a:schemeClr val="accent1"/>
                </a:solidFill>
                <a:effectLst>
                  <a:outerShdw blurRad="38100" dist="38100" dir="2700000" algn="tl">
                    <a:srgbClr val="000000">
                      <a:alpha val="43137"/>
                    </a:srgbClr>
                  </a:outerShdw>
                </a:effectLst>
                <a:latin typeface="Arial Rounded MT Bold" panose="020F0704030504030204" pitchFamily="34" charset="0"/>
              </a:rPr>
              <a:t>Can you spot the </a:t>
            </a:r>
          </a:p>
          <a:p>
            <a:r>
              <a:rPr lang="en-US" sz="2400" b="1" dirty="0">
                <a:solidFill>
                  <a:schemeClr val="accent1"/>
                </a:solidFill>
                <a:effectLst>
                  <a:outerShdw blurRad="38100" dist="38100" dir="2700000" algn="tl">
                    <a:srgbClr val="000000">
                      <a:alpha val="43137"/>
                    </a:srgbClr>
                  </a:outerShdw>
                </a:effectLst>
                <a:latin typeface="Arial Rounded MT Bold" panose="020F0704030504030204" pitchFamily="34" charset="0"/>
              </a:rPr>
              <a:t>skimming device?</a:t>
            </a:r>
            <a:endParaRPr lang="en-US" sz="2400" b="1" dirty="0">
              <a:solidFill>
                <a:schemeClr val="accent1"/>
              </a:solidFill>
              <a:effectLst>
                <a:outerShdw blurRad="38100" dist="38100" dir="2700000" algn="tl">
                  <a:srgbClr val="000000">
                    <a:alpha val="43137"/>
                  </a:srgbClr>
                </a:outerShdw>
              </a:effectLst>
            </a:endParaRPr>
          </a:p>
        </p:txBody>
      </p:sp>
      <p:pic>
        <p:nvPicPr>
          <p:cNvPr id="5" name="Picture 2">
            <a:extLst>
              <a:ext uri="{FF2B5EF4-FFF2-40B4-BE49-F238E27FC236}">
                <a16:creationId xmlns:a16="http://schemas.microsoft.com/office/drawing/2014/main" id="{AD9CEF73-DB5C-48DE-8697-C6E9E2A48A22}"/>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488675" y="5745475"/>
            <a:ext cx="655325" cy="655325"/>
          </a:xfrm>
          <a:prstGeom prst="rect">
            <a:avLst/>
          </a:prstGeom>
          <a:noFill/>
        </p:spPr>
      </p:pic>
      <p:sp>
        <p:nvSpPr>
          <p:cNvPr id="2" name="Title 1">
            <a:extLst>
              <a:ext uri="{FF2B5EF4-FFF2-40B4-BE49-F238E27FC236}">
                <a16:creationId xmlns:a16="http://schemas.microsoft.com/office/drawing/2014/main" id="{CDE7B52E-BA8D-623C-6D56-580484535667}"/>
              </a:ext>
            </a:extLst>
          </p:cNvPr>
          <p:cNvSpPr txBox="1">
            <a:spLocks/>
          </p:cNvSpPr>
          <p:nvPr/>
        </p:nvSpPr>
        <p:spPr>
          <a:xfrm>
            <a:off x="0" y="-3349"/>
            <a:ext cx="9144000" cy="762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accent1"/>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SKIMMERS</a:t>
            </a:r>
            <a:endParaRPr lang="en-US" b="1" dirty="0">
              <a:solidFill>
                <a:schemeClr val="accent1"/>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par>
                          <p:cTn id="12" fill="hold">
                            <p:stCondLst>
                              <p:cond delay="1000"/>
                            </p:stCondLst>
                            <p:childTnLst>
                              <p:par>
                                <p:cTn id="13" presetID="4" presetClass="entr" presetSubtype="16" fill="hold" grpId="0" nodeType="afterEffect">
                                  <p:stCondLst>
                                    <p:cond delay="1500"/>
                                  </p:stCondLst>
                                  <p:childTnLst>
                                    <p:set>
                                      <p:cBhvr>
                                        <p:cTn id="14" dur="1" fill="hold">
                                          <p:stCondLst>
                                            <p:cond delay="0"/>
                                          </p:stCondLst>
                                        </p:cTn>
                                        <p:tgtEl>
                                          <p:spTgt spid="6"/>
                                        </p:tgtEl>
                                        <p:attrNameLst>
                                          <p:attrName>style.visibility</p:attrName>
                                        </p:attrNameLst>
                                      </p:cBhvr>
                                      <p:to>
                                        <p:strVal val="visible"/>
                                      </p:to>
                                    </p:set>
                                    <p:animEffect transition="in" filter="box(in)">
                                      <p:cBhvr>
                                        <p:cTn id="15" dur="500"/>
                                        <p:tgtEl>
                                          <p:spTgt spid="6"/>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animBg="1"/>
      <p:bldP spid="2"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5000"/>
          </a:stretch>
        </a:blipFill>
        <a:effectLst/>
      </p:bgPr>
    </p:bg>
    <p:spTree>
      <p:nvGrpSpPr>
        <p:cNvPr id="1" name=""/>
        <p:cNvGrpSpPr/>
        <p:nvPr/>
      </p:nvGrpSpPr>
      <p:grpSpPr>
        <a:xfrm>
          <a:off x="0" y="0"/>
          <a:ext cx="0" cy="0"/>
          <a:chOff x="0" y="0"/>
          <a:chExt cx="0" cy="0"/>
        </a:xfrm>
      </p:grpSpPr>
      <p:sp>
        <p:nvSpPr>
          <p:cNvPr id="11" name="Title 1"/>
          <p:cNvSpPr>
            <a:spLocks noGrp="1"/>
          </p:cNvSpPr>
          <p:nvPr>
            <p:ph type="title"/>
          </p:nvPr>
        </p:nvSpPr>
        <p:spPr>
          <a:xfrm>
            <a:off x="0" y="-762000"/>
            <a:ext cx="9144000" cy="762000"/>
          </a:xfrm>
        </p:spPr>
        <p:txBody>
          <a:bodyPr/>
          <a:lstStyle/>
          <a:p>
            <a:r>
              <a:rPr lang="en-US" dirty="0">
                <a:solidFill>
                  <a:schemeClr val="accent1"/>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SKIMMERS 11</a:t>
            </a:r>
            <a:endParaRPr lang="en-US" b="1" dirty="0">
              <a:solidFill>
                <a:schemeClr val="accent1"/>
              </a:solidFill>
            </a:endParaRPr>
          </a:p>
        </p:txBody>
      </p:sp>
      <p:sp>
        <p:nvSpPr>
          <p:cNvPr id="12" name="Title 1"/>
          <p:cNvSpPr txBox="1">
            <a:spLocks/>
          </p:cNvSpPr>
          <p:nvPr/>
        </p:nvSpPr>
        <p:spPr>
          <a:xfrm>
            <a:off x="1066800" y="4478294"/>
            <a:ext cx="2706820" cy="1600200"/>
          </a:xfrm>
          <a:prstGeom prst="rect">
            <a:avLst/>
          </a:prstGeom>
          <a:solidFill>
            <a:srgbClr val="FFFF00">
              <a:alpha val="71000"/>
            </a:srgbClr>
          </a:solidFill>
          <a:effectLst>
            <a:softEdge rad="114300"/>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a:solidFill>
                  <a:schemeClr val="accent1"/>
                </a:solidFill>
                <a:effectLst>
                  <a:outerShdw blurRad="38100" dist="38100" dir="2700000" algn="tl">
                    <a:srgbClr val="000000">
                      <a:alpha val="43137"/>
                    </a:srgbClr>
                  </a:outerShdw>
                </a:effectLst>
                <a:latin typeface="Arial Rounded MT Bold" panose="020F0704030504030204" pitchFamily="34" charset="0"/>
              </a:rPr>
              <a:t>Bluetooth technology</a:t>
            </a:r>
            <a:endParaRPr lang="en-US" sz="2400" b="1" dirty="0">
              <a:solidFill>
                <a:schemeClr val="accent1"/>
              </a:solidFill>
              <a:effectLst>
                <a:outerShdw blurRad="38100" dist="38100" dir="2700000" algn="tl">
                  <a:srgbClr val="000000">
                    <a:alpha val="43137"/>
                  </a:srgbClr>
                </a:outerShdw>
              </a:effectLst>
            </a:endParaRPr>
          </a:p>
        </p:txBody>
      </p:sp>
      <p:sp>
        <p:nvSpPr>
          <p:cNvPr id="6" name="Oval 5">
            <a:extLst>
              <a:ext uri="{C183D7F6-B498-43B3-948B-1728B52AA6E4}">
                <adec:decorative xmlns:adec="http://schemas.microsoft.com/office/drawing/2017/decorative" val="1"/>
              </a:ext>
            </a:extLst>
          </p:cNvPr>
          <p:cNvSpPr/>
          <p:nvPr/>
        </p:nvSpPr>
        <p:spPr>
          <a:xfrm rot="19201629">
            <a:off x="3845841" y="2901116"/>
            <a:ext cx="2522200" cy="3154356"/>
          </a:xfrm>
          <a:prstGeom prst="ellipse">
            <a:avLst/>
          </a:prstGeom>
          <a:noFill/>
          <a:ln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a:extLst>
              <a:ext uri="{FF2B5EF4-FFF2-40B4-BE49-F238E27FC236}">
                <a16:creationId xmlns:a16="http://schemas.microsoft.com/office/drawing/2014/main" id="{63152D0E-246C-4302-8122-406A3E17144B}"/>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488675" y="5562600"/>
            <a:ext cx="655325" cy="655325"/>
          </a:xfrm>
          <a:prstGeom prst="rect">
            <a:avLst/>
          </a:prstGeom>
          <a:noFill/>
        </p:spPr>
      </p:pic>
      <p:sp>
        <p:nvSpPr>
          <p:cNvPr id="2" name="Title 1">
            <a:extLst>
              <a:ext uri="{FF2B5EF4-FFF2-40B4-BE49-F238E27FC236}">
                <a16:creationId xmlns:a16="http://schemas.microsoft.com/office/drawing/2014/main" id="{25E8A769-3031-FA80-91F3-3F1283651879}"/>
              </a:ext>
            </a:extLst>
          </p:cNvPr>
          <p:cNvSpPr txBox="1">
            <a:spLocks/>
          </p:cNvSpPr>
          <p:nvPr/>
        </p:nvSpPr>
        <p:spPr>
          <a:xfrm>
            <a:off x="0" y="16747"/>
            <a:ext cx="9144000" cy="762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accent1"/>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SKIMMERS</a:t>
            </a:r>
            <a:endParaRPr lang="en-US" b="1" dirty="0">
              <a:solidFill>
                <a:schemeClr val="accent1"/>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 presetClass="entr" presetSubtype="12"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1" presetClass="entr" presetSubtype="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1)">
                                      <p:cBhvr>
                                        <p:cTn id="15" dur="500"/>
                                        <p:tgtEl>
                                          <p:spTgt spid="6"/>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6" grpId="0" animBg="1"/>
      <p:bldP spid="2"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11" name="Title 1"/>
          <p:cNvSpPr>
            <a:spLocks noGrp="1"/>
          </p:cNvSpPr>
          <p:nvPr>
            <p:ph type="title"/>
          </p:nvPr>
        </p:nvSpPr>
        <p:spPr>
          <a:xfrm>
            <a:off x="0" y="-762000"/>
            <a:ext cx="9144000" cy="762000"/>
          </a:xfrm>
        </p:spPr>
        <p:txBody>
          <a:bodyPr/>
          <a:lstStyle/>
          <a:p>
            <a:r>
              <a:rPr lang="en-US" dirty="0">
                <a:solidFill>
                  <a:schemeClr val="accent1"/>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SKIMMERS 12</a:t>
            </a:r>
            <a:endParaRPr lang="en-US" b="1" dirty="0">
              <a:solidFill>
                <a:schemeClr val="accent1"/>
              </a:solidFill>
            </a:endParaRPr>
          </a:p>
        </p:txBody>
      </p:sp>
      <p:sp>
        <p:nvSpPr>
          <p:cNvPr id="12" name="Title 1"/>
          <p:cNvSpPr txBox="1">
            <a:spLocks/>
          </p:cNvSpPr>
          <p:nvPr/>
        </p:nvSpPr>
        <p:spPr>
          <a:xfrm>
            <a:off x="4876800" y="4196112"/>
            <a:ext cx="3048000" cy="1066800"/>
          </a:xfrm>
          <a:prstGeom prst="rect">
            <a:avLst/>
          </a:prstGeom>
          <a:solidFill>
            <a:srgbClr val="FFFF00">
              <a:alpha val="71000"/>
            </a:srgbClr>
          </a:solidFill>
          <a:effectLst>
            <a:softEdge rad="114300"/>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a:solidFill>
                  <a:schemeClr val="accent1"/>
                </a:solidFill>
                <a:effectLst>
                  <a:outerShdw blurRad="38100" dist="38100" dir="2700000" algn="tl">
                    <a:srgbClr val="000000">
                      <a:alpha val="43137"/>
                    </a:srgbClr>
                  </a:outerShdw>
                </a:effectLst>
                <a:latin typeface="Arial Rounded MT Bold" panose="020F0704030504030204" pitchFamily="34" charset="0"/>
              </a:rPr>
              <a:t>Hidden under circuit board.</a:t>
            </a:r>
            <a:endParaRPr lang="en-US" sz="2400" b="1" dirty="0">
              <a:solidFill>
                <a:schemeClr val="accent1"/>
              </a:solidFill>
              <a:effectLst>
                <a:outerShdw blurRad="38100" dist="38100" dir="2700000" algn="tl">
                  <a:srgbClr val="000000">
                    <a:alpha val="43137"/>
                  </a:srgbClr>
                </a:outerShdw>
              </a:effectLst>
            </a:endParaRPr>
          </a:p>
        </p:txBody>
      </p:sp>
      <p:sp>
        <p:nvSpPr>
          <p:cNvPr id="6" name="Oval 5">
            <a:extLst>
              <a:ext uri="{C183D7F6-B498-43B3-948B-1728B52AA6E4}">
                <adec:decorative xmlns:adec="http://schemas.microsoft.com/office/drawing/2017/decorative" val="1"/>
              </a:ext>
            </a:extLst>
          </p:cNvPr>
          <p:cNvSpPr/>
          <p:nvPr/>
        </p:nvSpPr>
        <p:spPr>
          <a:xfrm rot="20845848">
            <a:off x="2211993" y="2635841"/>
            <a:ext cx="3152335" cy="2205532"/>
          </a:xfrm>
          <a:prstGeom prst="ellipse">
            <a:avLst/>
          </a:prstGeom>
          <a:noFill/>
          <a:ln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a:extLst>
              <a:ext uri="{FF2B5EF4-FFF2-40B4-BE49-F238E27FC236}">
                <a16:creationId xmlns:a16="http://schemas.microsoft.com/office/drawing/2014/main" id="{5338B2FA-4B37-4ADE-A0B9-EF6607547AFF}"/>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472633" y="5715000"/>
            <a:ext cx="655325" cy="655325"/>
          </a:xfrm>
          <a:prstGeom prst="rect">
            <a:avLst/>
          </a:prstGeom>
          <a:noFill/>
        </p:spPr>
      </p:pic>
      <p:sp>
        <p:nvSpPr>
          <p:cNvPr id="2" name="Title 1">
            <a:extLst>
              <a:ext uri="{FF2B5EF4-FFF2-40B4-BE49-F238E27FC236}">
                <a16:creationId xmlns:a16="http://schemas.microsoft.com/office/drawing/2014/main" id="{CE6B3C06-3427-4AE2-2DA4-B70653EF3714}"/>
              </a:ext>
            </a:extLst>
          </p:cNvPr>
          <p:cNvSpPr txBox="1">
            <a:spLocks/>
          </p:cNvSpPr>
          <p:nvPr/>
        </p:nvSpPr>
        <p:spPr>
          <a:xfrm>
            <a:off x="0" y="16633"/>
            <a:ext cx="9144000" cy="762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accent1"/>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SKIMMERS</a:t>
            </a:r>
            <a:endParaRPr lang="en-US" b="1" dirty="0">
              <a:solidFill>
                <a:schemeClr val="accent1"/>
              </a:solidFill>
            </a:endParaRPr>
          </a:p>
        </p:txBody>
      </p:sp>
    </p:spTree>
    <p:extLst>
      <p:ext uri="{BB962C8B-B14F-4D97-AF65-F5344CB8AC3E}">
        <p14:creationId xmlns:p14="http://schemas.microsoft.com/office/powerpoint/2010/main" val="42621872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 presetClass="entr" presetSubtype="12"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500"/>
                                        <p:tgtEl>
                                          <p:spTgt spid="6"/>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6" grpId="0" animBg="1"/>
      <p:bldP spid="2"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11" name="Title 1"/>
          <p:cNvSpPr>
            <a:spLocks noGrp="1"/>
          </p:cNvSpPr>
          <p:nvPr>
            <p:ph type="title"/>
          </p:nvPr>
        </p:nvSpPr>
        <p:spPr>
          <a:xfrm>
            <a:off x="0" y="-762000"/>
            <a:ext cx="9144000" cy="762000"/>
          </a:xfrm>
        </p:spPr>
        <p:txBody>
          <a:bodyPr/>
          <a:lstStyle/>
          <a:p>
            <a:r>
              <a:rPr lang="en-US" dirty="0">
                <a:solidFill>
                  <a:schemeClr val="accent1"/>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SKIMMERS 13</a:t>
            </a:r>
            <a:endParaRPr lang="en-US" b="1" dirty="0">
              <a:solidFill>
                <a:schemeClr val="accent1"/>
              </a:solidFill>
            </a:endParaRPr>
          </a:p>
        </p:txBody>
      </p:sp>
      <p:sp>
        <p:nvSpPr>
          <p:cNvPr id="12" name="Title 1"/>
          <p:cNvSpPr txBox="1">
            <a:spLocks/>
          </p:cNvSpPr>
          <p:nvPr/>
        </p:nvSpPr>
        <p:spPr>
          <a:xfrm>
            <a:off x="2057400" y="4343400"/>
            <a:ext cx="3048000" cy="1066800"/>
          </a:xfrm>
          <a:prstGeom prst="rect">
            <a:avLst/>
          </a:prstGeom>
          <a:solidFill>
            <a:srgbClr val="FFFF00">
              <a:alpha val="71000"/>
            </a:srgbClr>
          </a:solidFill>
          <a:effectLst>
            <a:softEdge rad="114300"/>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a:solidFill>
                  <a:schemeClr val="accent1"/>
                </a:solidFill>
                <a:effectLst>
                  <a:outerShdw blurRad="38100" dist="38100" dir="2700000" algn="tl">
                    <a:srgbClr val="000000">
                      <a:alpha val="43137"/>
                    </a:srgbClr>
                  </a:outerShdw>
                </a:effectLst>
                <a:latin typeface="Arial Rounded MT Bold" panose="020F0704030504030204" pitchFamily="34" charset="0"/>
              </a:rPr>
              <a:t>Hidden under circuit board.</a:t>
            </a:r>
            <a:endParaRPr lang="en-US" sz="2400" b="1" dirty="0">
              <a:solidFill>
                <a:schemeClr val="accent1"/>
              </a:solidFill>
              <a:effectLst>
                <a:outerShdw blurRad="38100" dist="38100" dir="2700000" algn="tl">
                  <a:srgbClr val="000000">
                    <a:alpha val="43137"/>
                  </a:srgbClr>
                </a:outerShdw>
              </a:effectLst>
            </a:endParaRPr>
          </a:p>
        </p:txBody>
      </p:sp>
      <p:sp>
        <p:nvSpPr>
          <p:cNvPr id="6" name="Oval 5">
            <a:extLst>
              <a:ext uri="{C183D7F6-B498-43B3-948B-1728B52AA6E4}">
                <adec:decorative xmlns:adec="http://schemas.microsoft.com/office/drawing/2017/decorative" val="1"/>
              </a:ext>
            </a:extLst>
          </p:cNvPr>
          <p:cNvSpPr/>
          <p:nvPr/>
        </p:nvSpPr>
        <p:spPr>
          <a:xfrm rot="19201629">
            <a:off x="4440226" y="1476859"/>
            <a:ext cx="3407121" cy="3458661"/>
          </a:xfrm>
          <a:prstGeom prst="ellipse">
            <a:avLst/>
          </a:prstGeom>
          <a:noFill/>
          <a:ln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a:extLst>
              <a:ext uri="{FF2B5EF4-FFF2-40B4-BE49-F238E27FC236}">
                <a16:creationId xmlns:a16="http://schemas.microsoft.com/office/drawing/2014/main" id="{9A46FB81-7DF7-4839-8E2E-7A5A2533CE93}"/>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488675" y="5625870"/>
            <a:ext cx="655325" cy="655325"/>
          </a:xfrm>
          <a:prstGeom prst="rect">
            <a:avLst/>
          </a:prstGeom>
          <a:noFill/>
        </p:spPr>
      </p:pic>
      <p:sp>
        <p:nvSpPr>
          <p:cNvPr id="2" name="Title 1">
            <a:extLst>
              <a:ext uri="{FF2B5EF4-FFF2-40B4-BE49-F238E27FC236}">
                <a16:creationId xmlns:a16="http://schemas.microsoft.com/office/drawing/2014/main" id="{379E08E1-B02E-A899-3272-BF2E9B30DB59}"/>
              </a:ext>
            </a:extLst>
          </p:cNvPr>
          <p:cNvSpPr txBox="1">
            <a:spLocks/>
          </p:cNvSpPr>
          <p:nvPr/>
        </p:nvSpPr>
        <p:spPr>
          <a:xfrm>
            <a:off x="21771" y="0"/>
            <a:ext cx="9144000" cy="762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accent1"/>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SKIMMERS</a:t>
            </a:r>
            <a:endParaRPr lang="en-US" b="1" dirty="0">
              <a:solidFill>
                <a:schemeClr val="accent1"/>
              </a:solidFill>
            </a:endParaRPr>
          </a:p>
        </p:txBody>
      </p:sp>
    </p:spTree>
    <p:extLst>
      <p:ext uri="{BB962C8B-B14F-4D97-AF65-F5344CB8AC3E}">
        <p14:creationId xmlns:p14="http://schemas.microsoft.com/office/powerpoint/2010/main" val="33610816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 presetClass="entr" presetSubtype="12"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500"/>
                                        <p:tgtEl>
                                          <p:spTgt spid="6"/>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6" grpId="0" animBg="1"/>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p:cNvSpPr>
            <a:spLocks noGrp="1"/>
          </p:cNvSpPr>
          <p:nvPr>
            <p:ph type="title"/>
          </p:nvPr>
        </p:nvSpPr>
        <p:spPr>
          <a:xfrm>
            <a:off x="0" y="-776742"/>
            <a:ext cx="9144000" cy="762000"/>
          </a:xfrm>
        </p:spPr>
        <p:txBody>
          <a:bodyPr/>
          <a:lstStyle/>
          <a:p>
            <a:r>
              <a:rPr lang="en-US" dirty="0">
                <a:solidFill>
                  <a:schemeClr val="accent1"/>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SKIMMERS 14</a:t>
            </a:r>
            <a:endParaRPr lang="en-US" b="1" dirty="0">
              <a:solidFill>
                <a:schemeClr val="accent1"/>
              </a:solidFill>
            </a:endParaRPr>
          </a:p>
        </p:txBody>
      </p:sp>
      <p:pic>
        <p:nvPicPr>
          <p:cNvPr id="7" name="Picture 6" descr="Skimmer device wired directly to the circuit boar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726311"/>
            <a:ext cx="5300506" cy="5953126"/>
          </a:xfrm>
          <a:prstGeom prst="rect">
            <a:avLst/>
          </a:prstGeom>
          <a:effectLst>
            <a:softEdge rad="101600"/>
          </a:effectLst>
        </p:spPr>
      </p:pic>
      <p:pic>
        <p:nvPicPr>
          <p:cNvPr id="3" name="Picture 2" descr="A circuit board to a gas pump with a skimmer device attached by wires to it">
            <a:extLst>
              <a:ext uri="{FF2B5EF4-FFF2-40B4-BE49-F238E27FC236}">
                <a16:creationId xmlns:a16="http://schemas.microsoft.com/office/drawing/2014/main" id="{9A629DD3-7AA1-445A-A830-6809490049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Oval 9">
            <a:extLst>
              <a:ext uri="{C183D7F6-B498-43B3-948B-1728B52AA6E4}">
                <adec:decorative xmlns:adec="http://schemas.microsoft.com/office/drawing/2017/decorative" val="1"/>
              </a:ext>
            </a:extLst>
          </p:cNvPr>
          <p:cNvSpPr/>
          <p:nvPr/>
        </p:nvSpPr>
        <p:spPr>
          <a:xfrm rot="1191112">
            <a:off x="1158829" y="2104142"/>
            <a:ext cx="3778342" cy="4630913"/>
          </a:xfrm>
          <a:prstGeom prst="ellipse">
            <a:avLst/>
          </a:prstGeom>
          <a:noFill/>
          <a:ln w="381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lose up on the skimmer device and how it connects to the circuit board">
            <a:extLst>
              <a:ext uri="{FF2B5EF4-FFF2-40B4-BE49-F238E27FC236}">
                <a16:creationId xmlns:a16="http://schemas.microsoft.com/office/drawing/2014/main" id="{6D72C2FD-E30B-4A8D-8C08-0CBBF702F4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130" y="887030"/>
            <a:ext cx="4539176" cy="5953126"/>
          </a:xfrm>
          <a:prstGeom prst="rect">
            <a:avLst/>
          </a:prstGeom>
        </p:spPr>
      </p:pic>
      <p:sp>
        <p:nvSpPr>
          <p:cNvPr id="6" name="TextBox 5">
            <a:extLst>
              <a:ext uri="{FF2B5EF4-FFF2-40B4-BE49-F238E27FC236}">
                <a16:creationId xmlns:a16="http://schemas.microsoft.com/office/drawing/2014/main" id="{D65EBB23-7525-4E33-1484-7E748B7139E1}"/>
              </a:ext>
            </a:extLst>
          </p:cNvPr>
          <p:cNvSpPr txBox="1"/>
          <p:nvPr/>
        </p:nvSpPr>
        <p:spPr>
          <a:xfrm>
            <a:off x="3952551" y="4084076"/>
            <a:ext cx="4813160" cy="830997"/>
          </a:xfrm>
          <a:prstGeom prst="rect">
            <a:avLst/>
          </a:prstGeom>
          <a:noFill/>
        </p:spPr>
        <p:txBody>
          <a:bodyPr wrap="square">
            <a:spAutoFit/>
          </a:bodyPr>
          <a:lstStyle/>
          <a:p>
            <a:pPr algn="ctr"/>
            <a:r>
              <a:rPr lang="en-US" sz="2400" b="1" dirty="0">
                <a:solidFill>
                  <a:schemeClr val="accent1"/>
                </a:solidFill>
                <a:effectLst>
                  <a:outerShdw blurRad="38100" dist="38100" dir="2700000" algn="tl">
                    <a:srgbClr val="000000">
                      <a:alpha val="43137"/>
                    </a:srgbClr>
                  </a:outerShdw>
                </a:effectLst>
                <a:highlight>
                  <a:srgbClr val="FFFF00"/>
                </a:highlight>
                <a:latin typeface="Arial Rounded MT Bold" panose="020F0704030504030204" pitchFamily="34" charset="0"/>
              </a:rPr>
              <a:t>Look for non-professional solder contacts.</a:t>
            </a:r>
          </a:p>
        </p:txBody>
      </p:sp>
      <p:sp>
        <p:nvSpPr>
          <p:cNvPr id="12" name="Oval 11">
            <a:extLst>
              <a:ext uri="{FF2B5EF4-FFF2-40B4-BE49-F238E27FC236}">
                <a16:creationId xmlns:a16="http://schemas.microsoft.com/office/drawing/2014/main" id="{21126AF3-CB12-41A7-9DE6-AECF1FF45FE1}"/>
              </a:ext>
              <a:ext uri="{C183D7F6-B498-43B3-948B-1728B52AA6E4}">
                <adec:decorative xmlns:adec="http://schemas.microsoft.com/office/drawing/2017/decorative" val="1"/>
              </a:ext>
            </a:extLst>
          </p:cNvPr>
          <p:cNvSpPr/>
          <p:nvPr/>
        </p:nvSpPr>
        <p:spPr>
          <a:xfrm rot="1191112">
            <a:off x="694245" y="1004154"/>
            <a:ext cx="2970493" cy="2214883"/>
          </a:xfrm>
          <a:prstGeom prst="ellipse">
            <a:avLst/>
          </a:prstGeom>
          <a:noFill/>
          <a:ln w="762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a:extLst>
              <a:ext uri="{FF2B5EF4-FFF2-40B4-BE49-F238E27FC236}">
                <a16:creationId xmlns:a16="http://schemas.microsoft.com/office/drawing/2014/main" id="{18EFF37D-B1D4-4F7B-B3ED-59E5F02DEA5B}"/>
              </a:ext>
              <a:ext uri="{C183D7F6-B498-43B3-948B-1728B52AA6E4}">
                <adec:decorative xmlns:adec="http://schemas.microsoft.com/office/drawing/2017/decorative" val="1"/>
              </a:ext>
            </a:extLst>
          </p:cNvPr>
          <p:cNvPicPr>
            <a:picLocks noChangeAspect="1" noChangeArrowheads="1"/>
          </p:cNvPicPr>
          <p:nvPr/>
        </p:nvPicPr>
        <p:blipFill>
          <a:blip r:embed="rId6" cstate="print"/>
          <a:srcRect/>
          <a:stretch>
            <a:fillRect/>
          </a:stretch>
        </p:blipFill>
        <p:spPr bwMode="auto">
          <a:xfrm>
            <a:off x="8488675" y="5638800"/>
            <a:ext cx="655325" cy="655325"/>
          </a:xfrm>
          <a:prstGeom prst="rect">
            <a:avLst/>
          </a:prstGeom>
          <a:noFill/>
        </p:spPr>
      </p:pic>
      <p:sp>
        <p:nvSpPr>
          <p:cNvPr id="2" name="Title 1">
            <a:extLst>
              <a:ext uri="{FF2B5EF4-FFF2-40B4-BE49-F238E27FC236}">
                <a16:creationId xmlns:a16="http://schemas.microsoft.com/office/drawing/2014/main" id="{278C8E0C-ABEC-6F95-0E48-E4DCDEF30721}"/>
              </a:ext>
              <a:ext uri="{C183D7F6-B498-43B3-948B-1728B52AA6E4}">
                <adec:decorative xmlns:adec="http://schemas.microsoft.com/office/drawing/2017/decorative" val="1"/>
              </a:ext>
            </a:extLst>
          </p:cNvPr>
          <p:cNvSpPr txBox="1">
            <a:spLocks/>
          </p:cNvSpPr>
          <p:nvPr/>
        </p:nvSpPr>
        <p:spPr>
          <a:xfrm>
            <a:off x="0" y="-17844"/>
            <a:ext cx="9144000" cy="762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accent1"/>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SKIMMERS</a:t>
            </a:r>
            <a:endParaRPr lang="en-US" b="1" dirty="0">
              <a:solidFill>
                <a:schemeClr val="accent1"/>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50" presetClass="entr" presetSubtype="0" decel="10000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p:cTn id="10" dur="500" fill="hold"/>
                                        <p:tgtEl>
                                          <p:spTgt spid="7"/>
                                        </p:tgtEl>
                                        <p:attrNameLst>
                                          <p:attrName>ppt_w</p:attrName>
                                        </p:attrNameLst>
                                      </p:cBhvr>
                                      <p:tavLst>
                                        <p:tav tm="0">
                                          <p:val>
                                            <p:strVal val="#ppt_w+.3"/>
                                          </p:val>
                                        </p:tav>
                                        <p:tav tm="100000">
                                          <p:val>
                                            <p:strVal val="#ppt_w"/>
                                          </p:val>
                                        </p:tav>
                                      </p:tavLst>
                                    </p:anim>
                                    <p:anim calcmode="lin" valueType="num">
                                      <p:cBhvr>
                                        <p:cTn id="11" dur="500" fill="hold"/>
                                        <p:tgtEl>
                                          <p:spTgt spid="7"/>
                                        </p:tgtEl>
                                        <p:attrNameLst>
                                          <p:attrName>ppt_h</p:attrName>
                                        </p:attrNameLst>
                                      </p:cBhvr>
                                      <p:tavLst>
                                        <p:tav tm="0">
                                          <p:val>
                                            <p:strVal val="#ppt_h"/>
                                          </p:val>
                                        </p:tav>
                                        <p:tav tm="100000">
                                          <p:val>
                                            <p:strVal val="#ppt_h"/>
                                          </p:val>
                                        </p:tav>
                                      </p:tavLst>
                                    </p:anim>
                                    <p:animEffect transition="in" filter="fade">
                                      <p:cBhvr>
                                        <p:cTn id="12" dur="500"/>
                                        <p:tgtEl>
                                          <p:spTgt spid="7"/>
                                        </p:tgtEl>
                                      </p:cBhvr>
                                    </p:animEffect>
                                  </p:childTnLst>
                                </p:cTn>
                              </p:par>
                            </p:childTnLst>
                          </p:cTn>
                        </p:par>
                        <p:par>
                          <p:cTn id="13" fill="hold">
                            <p:stCondLst>
                              <p:cond delay="500"/>
                            </p:stCondLst>
                            <p:childTnLst>
                              <p:par>
                                <p:cTn id="14" presetID="21" presetClass="entr" presetSubtype="1"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heel(1)">
                                      <p:cBhvr>
                                        <p:cTn id="16" dur="10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checkerboard(across)">
                                      <p:cBhvr>
                                        <p:cTn id="21" dur="500"/>
                                        <p:tgtEl>
                                          <p:spTgt spid="5"/>
                                        </p:tgtEl>
                                      </p:cBhvr>
                                    </p:animEffect>
                                  </p:childTnLst>
                                </p:cTn>
                              </p:par>
                            </p:childTnLst>
                          </p:cTn>
                        </p:par>
                        <p:par>
                          <p:cTn id="22" fill="hold">
                            <p:stCondLst>
                              <p:cond delay="500"/>
                            </p:stCondLst>
                            <p:childTnLst>
                              <p:par>
                                <p:cTn id="23" presetID="21" presetClass="entr" presetSubtype="1"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heel(1)">
                                      <p:cBhvr>
                                        <p:cTn id="25" dur="1000"/>
                                        <p:tgtEl>
                                          <p:spTgt spid="12"/>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left)">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2" grpId="0" animBg="1"/>
      <p:bldP spid="2" grpId="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0539F-6519-6BF7-C227-3392FBAE5AA7}"/>
              </a:ext>
            </a:extLst>
          </p:cNvPr>
          <p:cNvSpPr>
            <a:spLocks noGrp="1"/>
          </p:cNvSpPr>
          <p:nvPr>
            <p:ph type="title" idx="4294967295"/>
          </p:nvPr>
        </p:nvSpPr>
        <p:spPr>
          <a:xfrm>
            <a:off x="628650" y="-1325563"/>
            <a:ext cx="7886700" cy="1325563"/>
          </a:xfrm>
        </p:spPr>
        <p:txBody>
          <a:bodyPr vert="horz" lIns="91440" tIns="45720" rIns="91440" bIns="45720" rtlCol="0" anchor="b">
            <a:normAutofit/>
          </a:bodyPr>
          <a:lstStyle/>
          <a:p>
            <a:r>
              <a:rPr lang="en-US" dirty="0"/>
              <a:t>Skimmers 15</a:t>
            </a:r>
          </a:p>
        </p:txBody>
      </p:sp>
      <p:grpSp>
        <p:nvGrpSpPr>
          <p:cNvPr id="8" name="Group 7" descr="Interior of gas pump shown with a skimmer device silicone glued to the circuit board">
            <a:extLst>
              <a:ext uri="{FF2B5EF4-FFF2-40B4-BE49-F238E27FC236}">
                <a16:creationId xmlns:a16="http://schemas.microsoft.com/office/drawing/2014/main" id="{6DBB01C0-E332-E84F-4D2C-340849B5177E}"/>
              </a:ext>
            </a:extLst>
          </p:cNvPr>
          <p:cNvGrpSpPr/>
          <p:nvPr/>
        </p:nvGrpSpPr>
        <p:grpSpPr>
          <a:xfrm>
            <a:off x="228600" y="771238"/>
            <a:ext cx="8686800" cy="5925123"/>
            <a:chOff x="228600" y="771238"/>
            <a:chExt cx="8686800" cy="5925123"/>
          </a:xfrm>
        </p:grpSpPr>
        <p:pic>
          <p:nvPicPr>
            <p:cNvPr id="1026" name="Picture 2" descr="Skimmer device that uses silicone to attach to circuit board"/>
            <p:cNvPicPr>
              <a:picLocks noChangeAspect="1" noChangeArrowheads="1"/>
            </p:cNvPicPr>
            <p:nvPr/>
          </p:nvPicPr>
          <p:blipFill>
            <a:blip r:embed="rId3" cstate="print"/>
            <a:srcRect/>
            <a:stretch>
              <a:fillRect/>
            </a:stretch>
          </p:blipFill>
          <p:spPr bwMode="auto">
            <a:xfrm>
              <a:off x="228600" y="771238"/>
              <a:ext cx="4267200" cy="5925123"/>
            </a:xfrm>
            <a:prstGeom prst="rect">
              <a:avLst/>
            </a:prstGeom>
            <a:noFill/>
            <a:ln w="9525">
              <a:noFill/>
              <a:miter lim="800000"/>
              <a:headEnd/>
              <a:tailEnd/>
            </a:ln>
            <a:effectLst>
              <a:softEdge rad="38100"/>
            </a:effectLst>
          </p:spPr>
        </p:pic>
        <p:pic>
          <p:nvPicPr>
            <p:cNvPr id="10" name="Picture 9" descr="larger look at the silicon attached skimmer device"/>
            <p:cNvPicPr>
              <a:picLocks noChangeAspect="1"/>
            </p:cNvPicPr>
            <p:nvPr/>
          </p:nvPicPr>
          <p:blipFill>
            <a:blip r:embed="rId4"/>
            <a:stretch>
              <a:fillRect/>
            </a:stretch>
          </p:blipFill>
          <p:spPr>
            <a:xfrm>
              <a:off x="4800600" y="771238"/>
              <a:ext cx="4114800" cy="5925123"/>
            </a:xfrm>
            <a:prstGeom prst="rect">
              <a:avLst/>
            </a:prstGeom>
            <a:effectLst>
              <a:softEdge rad="38100"/>
            </a:effectLst>
          </p:spPr>
        </p:pic>
      </p:grpSp>
      <p:sp>
        <p:nvSpPr>
          <p:cNvPr id="4" name="TextBox 3">
            <a:extLst>
              <a:ext uri="{FF2B5EF4-FFF2-40B4-BE49-F238E27FC236}">
                <a16:creationId xmlns:a16="http://schemas.microsoft.com/office/drawing/2014/main" id="{C07B1508-B217-8835-3816-888851E9844B}"/>
              </a:ext>
            </a:extLst>
          </p:cNvPr>
          <p:cNvSpPr txBox="1"/>
          <p:nvPr/>
        </p:nvSpPr>
        <p:spPr>
          <a:xfrm>
            <a:off x="2628900" y="3245548"/>
            <a:ext cx="3886200" cy="830997"/>
          </a:xfrm>
          <a:prstGeom prst="rect">
            <a:avLst/>
          </a:prstGeom>
          <a:noFill/>
        </p:spPr>
        <p:txBody>
          <a:bodyPr wrap="square">
            <a:spAutoFit/>
          </a:bodyPr>
          <a:lstStyle/>
          <a:p>
            <a:pPr algn="ctr"/>
            <a:r>
              <a:rPr lang="en-US" sz="2400" b="1" dirty="0">
                <a:solidFill>
                  <a:schemeClr val="accent1"/>
                </a:solidFill>
                <a:effectLst>
                  <a:outerShdw blurRad="38100" dist="38100" dir="2700000" algn="tl">
                    <a:srgbClr val="000000">
                      <a:alpha val="43137"/>
                    </a:srgbClr>
                  </a:outerShdw>
                </a:effectLst>
                <a:highlight>
                  <a:srgbClr val="FFFF00"/>
                </a:highlight>
                <a:latin typeface="Arial Rounded MT Bold" panose="020F0704030504030204" pitchFamily="34" charset="0"/>
              </a:rPr>
              <a:t>Silicone is a dead giveaway.</a:t>
            </a:r>
            <a:endParaRPr lang="en-US" sz="2400" b="1" dirty="0">
              <a:solidFill>
                <a:schemeClr val="accent1"/>
              </a:solidFill>
              <a:effectLst>
                <a:outerShdw blurRad="38100" dist="38100" dir="2700000" algn="tl">
                  <a:srgbClr val="000000">
                    <a:alpha val="43137"/>
                  </a:srgbClr>
                </a:outerShdw>
              </a:effectLst>
              <a:highlight>
                <a:srgbClr val="FFFF00"/>
              </a:highlight>
            </a:endParaRPr>
          </a:p>
        </p:txBody>
      </p:sp>
      <p:sp>
        <p:nvSpPr>
          <p:cNvPr id="9" name="Oval 8">
            <a:extLst>
              <a:ext uri="{C183D7F6-B498-43B3-948B-1728B52AA6E4}">
                <adec:decorative xmlns:adec="http://schemas.microsoft.com/office/drawing/2017/decorative" val="1"/>
              </a:ext>
            </a:extLst>
          </p:cNvPr>
          <p:cNvSpPr/>
          <p:nvPr/>
        </p:nvSpPr>
        <p:spPr>
          <a:xfrm>
            <a:off x="1052021" y="3807104"/>
            <a:ext cx="2458673" cy="2743200"/>
          </a:xfrm>
          <a:prstGeom prst="ellipse">
            <a:avLst/>
          </a:prstGeom>
          <a:noFill/>
          <a:ln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a:extLst>
              <a:ext uri="{C183D7F6-B498-43B3-948B-1728B52AA6E4}">
                <adec:decorative xmlns:adec="http://schemas.microsoft.com/office/drawing/2017/decorative" val="1"/>
              </a:ext>
            </a:extLst>
          </p:cNvPr>
          <p:cNvCxnSpPr>
            <a:cxnSpLocks/>
          </p:cNvCxnSpPr>
          <p:nvPr/>
        </p:nvCxnSpPr>
        <p:spPr>
          <a:xfrm flipH="1" flipV="1">
            <a:off x="7543800" y="5033541"/>
            <a:ext cx="1295400" cy="35204"/>
          </a:xfrm>
          <a:prstGeom prst="straightConnector1">
            <a:avLst/>
          </a:prstGeom>
          <a:ln w="54991">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C183D7F6-B498-43B3-948B-1728B52AA6E4}">
                <adec:decorative xmlns:adec="http://schemas.microsoft.com/office/drawing/2017/decorative" val="1"/>
              </a:ext>
            </a:extLst>
          </p:cNvPr>
          <p:cNvCxnSpPr>
            <a:cxnSpLocks/>
          </p:cNvCxnSpPr>
          <p:nvPr/>
        </p:nvCxnSpPr>
        <p:spPr>
          <a:xfrm>
            <a:off x="5410200" y="5033541"/>
            <a:ext cx="1219200" cy="24839"/>
          </a:xfrm>
          <a:prstGeom prst="straightConnector1">
            <a:avLst/>
          </a:prstGeom>
          <a:ln w="54991">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Title 1">
            <a:extLst>
              <a:ext uri="{C183D7F6-B498-43B3-948B-1728B52AA6E4}">
                <adec:decorative xmlns:adec="http://schemas.microsoft.com/office/drawing/2017/decorative" val="1"/>
              </a:ext>
            </a:extLst>
          </p:cNvPr>
          <p:cNvSpPr txBox="1">
            <a:spLocks/>
          </p:cNvSpPr>
          <p:nvPr/>
        </p:nvSpPr>
        <p:spPr>
          <a:xfrm>
            <a:off x="0" y="0"/>
            <a:ext cx="9144000" cy="762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solidFill>
                  <a:schemeClr val="accent1"/>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SKIMMERS</a:t>
            </a:r>
            <a:endParaRPr lang="en-US" b="1" dirty="0">
              <a:solidFill>
                <a:schemeClr val="accent1"/>
              </a:solidFill>
            </a:endParaRPr>
          </a:p>
        </p:txBody>
      </p:sp>
      <p:pic>
        <p:nvPicPr>
          <p:cNvPr id="7" name="Picture 6">
            <a:extLst>
              <a:ext uri="{FF2B5EF4-FFF2-40B4-BE49-F238E27FC236}">
                <a16:creationId xmlns:a16="http://schemas.microsoft.com/office/drawing/2014/main" id="{4DD98839-16B4-B711-59F3-66B7E7213C25}"/>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2000" y="5638800"/>
            <a:ext cx="655326" cy="655326"/>
          </a:xfrm>
          <a:prstGeom prst="rect">
            <a:avLst/>
          </a:prstGeom>
        </p:spPr>
      </p:pic>
    </p:spTree>
    <p:extLst>
      <p:ext uri="{BB962C8B-B14F-4D97-AF65-F5344CB8AC3E}">
        <p14:creationId xmlns:p14="http://schemas.microsoft.com/office/powerpoint/2010/main" val="32962647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heel(1)">
                                      <p:cBhvr>
                                        <p:cTn id="11" dur="1000"/>
                                        <p:tgtEl>
                                          <p:spTgt spid="9"/>
                                        </p:tgtEl>
                                      </p:cBhvr>
                                    </p:animEffect>
                                  </p:childTnLst>
                                </p:cTn>
                              </p:par>
                              <p:par>
                                <p:cTn id="12" presetID="22" presetClass="entr" presetSubtype="8" fill="hold"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left)">
                                      <p:cBhvr>
                                        <p:cTn id="14" dur="500"/>
                                        <p:tgtEl>
                                          <p:spTgt spid="20"/>
                                        </p:tgtEl>
                                      </p:cBhvr>
                                    </p:animEffect>
                                  </p:childTnLst>
                                </p:cTn>
                              </p:par>
                              <p:par>
                                <p:cTn id="15" presetID="22" presetClass="entr" presetSubtype="2"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3" grpId="0"/>
    </p:bld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48B9-E1E9-3323-6825-34285DDF898B}"/>
              </a:ext>
            </a:extLst>
          </p:cNvPr>
          <p:cNvSpPr>
            <a:spLocks noGrp="1"/>
          </p:cNvSpPr>
          <p:nvPr>
            <p:ph type="title" idx="4294967295"/>
          </p:nvPr>
        </p:nvSpPr>
        <p:spPr>
          <a:xfrm>
            <a:off x="628650" y="-1325563"/>
            <a:ext cx="7886700" cy="1325563"/>
          </a:xfrm>
        </p:spPr>
        <p:txBody>
          <a:bodyPr vert="horz" lIns="91440" tIns="45720" rIns="91440" bIns="45720" rtlCol="0" anchor="b">
            <a:normAutofit/>
          </a:bodyPr>
          <a:lstStyle/>
          <a:p>
            <a:r>
              <a:rPr lang="en-US" dirty="0"/>
              <a:t>Skimmers 16</a:t>
            </a:r>
          </a:p>
        </p:txBody>
      </p:sp>
      <p:pic>
        <p:nvPicPr>
          <p:cNvPr id="3" name="Picture 2" descr="Modified credit card reader">
            <a:extLst>
              <a:ext uri="{FF2B5EF4-FFF2-40B4-BE49-F238E27FC236}">
                <a16:creationId xmlns:a16="http://schemas.microsoft.com/office/drawing/2014/main" id="{A86D59D8-649B-4F0C-816D-4C69307E48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672" y="689201"/>
            <a:ext cx="7320654" cy="5479597"/>
          </a:xfrm>
          <a:prstGeom prst="rect">
            <a:avLst/>
          </a:prstGeom>
        </p:spPr>
      </p:pic>
      <p:sp>
        <p:nvSpPr>
          <p:cNvPr id="5" name="TextBox 4">
            <a:extLst>
              <a:ext uri="{FF2B5EF4-FFF2-40B4-BE49-F238E27FC236}">
                <a16:creationId xmlns:a16="http://schemas.microsoft.com/office/drawing/2014/main" id="{9BE1CEF5-0929-B2C8-13B5-4A191C59A245}"/>
              </a:ext>
            </a:extLst>
          </p:cNvPr>
          <p:cNvSpPr txBox="1"/>
          <p:nvPr/>
        </p:nvSpPr>
        <p:spPr>
          <a:xfrm>
            <a:off x="2677020" y="5029200"/>
            <a:ext cx="3789958" cy="830997"/>
          </a:xfrm>
          <a:prstGeom prst="rect">
            <a:avLst/>
          </a:prstGeom>
          <a:noFill/>
        </p:spPr>
        <p:txBody>
          <a:bodyPr wrap="square">
            <a:spAutoFit/>
          </a:bodyPr>
          <a:lstStyle/>
          <a:p>
            <a:pPr algn="ctr"/>
            <a:r>
              <a:rPr lang="en-US" sz="2400" b="1" dirty="0">
                <a:solidFill>
                  <a:schemeClr val="accent1"/>
                </a:solidFill>
                <a:effectLst>
                  <a:outerShdw blurRad="38100" dist="38100" dir="2700000" algn="tl">
                    <a:srgbClr val="000000">
                      <a:alpha val="43137"/>
                    </a:srgbClr>
                  </a:outerShdw>
                </a:effectLst>
                <a:highlight>
                  <a:srgbClr val="FFFF00"/>
                </a:highlight>
                <a:latin typeface="Arial Rounded MT Bold" panose="020F0704030504030204" pitchFamily="34" charset="0"/>
              </a:rPr>
              <a:t>Modified credit </a:t>
            </a:r>
          </a:p>
          <a:p>
            <a:pPr algn="ctr"/>
            <a:r>
              <a:rPr lang="en-US" sz="2400" b="1" dirty="0">
                <a:solidFill>
                  <a:schemeClr val="accent1"/>
                </a:solidFill>
                <a:effectLst>
                  <a:outerShdw blurRad="38100" dist="38100" dir="2700000" algn="tl">
                    <a:srgbClr val="000000">
                      <a:alpha val="43137"/>
                    </a:srgbClr>
                  </a:outerShdw>
                </a:effectLst>
                <a:highlight>
                  <a:srgbClr val="FFFF00"/>
                </a:highlight>
                <a:latin typeface="Arial Rounded MT Bold" panose="020F0704030504030204" pitchFamily="34" charset="0"/>
              </a:rPr>
              <a:t>card reader.</a:t>
            </a:r>
            <a:endParaRPr lang="en-US" sz="2400" b="1" dirty="0">
              <a:solidFill>
                <a:schemeClr val="accent1"/>
              </a:solidFill>
              <a:effectLst>
                <a:outerShdw blurRad="38100" dist="38100" dir="2700000" algn="tl">
                  <a:srgbClr val="000000">
                    <a:alpha val="43137"/>
                  </a:srgbClr>
                </a:outerShdw>
              </a:effectLst>
              <a:highlight>
                <a:srgbClr val="FFFF00"/>
              </a:highlight>
            </a:endParaRPr>
          </a:p>
        </p:txBody>
      </p:sp>
      <p:sp>
        <p:nvSpPr>
          <p:cNvPr id="23" name="Title 1">
            <a:extLst>
              <a:ext uri="{C183D7F6-B498-43B3-948B-1728B52AA6E4}">
                <adec:decorative xmlns:adec="http://schemas.microsoft.com/office/drawing/2017/decorative" val="1"/>
              </a:ext>
            </a:extLst>
          </p:cNvPr>
          <p:cNvSpPr txBox="1">
            <a:spLocks/>
          </p:cNvSpPr>
          <p:nvPr/>
        </p:nvSpPr>
        <p:spPr>
          <a:xfrm>
            <a:off x="0" y="0"/>
            <a:ext cx="9144000" cy="762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solidFill>
                  <a:schemeClr val="accent1"/>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SKIMMERS</a:t>
            </a:r>
            <a:endParaRPr lang="en-US" b="1" dirty="0">
              <a:solidFill>
                <a:schemeClr val="accent1"/>
              </a:solidFill>
            </a:endParaRPr>
          </a:p>
        </p:txBody>
      </p:sp>
      <p:sp>
        <p:nvSpPr>
          <p:cNvPr id="12" name="Oval 11">
            <a:extLst>
              <a:ext uri="{FF2B5EF4-FFF2-40B4-BE49-F238E27FC236}">
                <a16:creationId xmlns:a16="http://schemas.microsoft.com/office/drawing/2014/main" id="{AB0A4508-1492-45B0-A9A5-3666F462C8F2}"/>
              </a:ext>
              <a:ext uri="{C183D7F6-B498-43B3-948B-1728B52AA6E4}">
                <adec:decorative xmlns:adec="http://schemas.microsoft.com/office/drawing/2017/decorative" val="1"/>
              </a:ext>
            </a:extLst>
          </p:cNvPr>
          <p:cNvSpPr/>
          <p:nvPr/>
        </p:nvSpPr>
        <p:spPr>
          <a:xfrm>
            <a:off x="3342662" y="1219200"/>
            <a:ext cx="4124938" cy="3048000"/>
          </a:xfrm>
          <a:prstGeom prst="ellipse">
            <a:avLst/>
          </a:prstGeom>
          <a:noFill/>
          <a:ln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18151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heel(1)">
                                      <p:cBhvr>
                                        <p:cTn id="11"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2"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80DF0-2CCF-83DB-5148-6198F422FE1C}"/>
              </a:ext>
            </a:extLst>
          </p:cNvPr>
          <p:cNvSpPr>
            <a:spLocks noGrp="1"/>
          </p:cNvSpPr>
          <p:nvPr>
            <p:ph type="title" idx="4294967295"/>
          </p:nvPr>
        </p:nvSpPr>
        <p:spPr>
          <a:xfrm>
            <a:off x="628650" y="-1325563"/>
            <a:ext cx="7886700" cy="1325563"/>
          </a:xfrm>
        </p:spPr>
        <p:txBody>
          <a:bodyPr vert="horz" lIns="91440" tIns="45720" rIns="91440" bIns="45720" rtlCol="0" anchor="b">
            <a:normAutofit/>
          </a:bodyPr>
          <a:lstStyle/>
          <a:p>
            <a:r>
              <a:rPr lang="en-US" dirty="0"/>
              <a:t>Skimmers 17</a:t>
            </a:r>
          </a:p>
        </p:txBody>
      </p:sp>
      <p:sp>
        <p:nvSpPr>
          <p:cNvPr id="6" name="TextBox 5">
            <a:extLst>
              <a:ext uri="{FF2B5EF4-FFF2-40B4-BE49-F238E27FC236}">
                <a16:creationId xmlns:a16="http://schemas.microsoft.com/office/drawing/2014/main" id="{0D4C904C-70B0-CF48-8E8F-1E22A7CF74D1}"/>
              </a:ext>
            </a:extLst>
          </p:cNvPr>
          <p:cNvSpPr txBox="1"/>
          <p:nvPr/>
        </p:nvSpPr>
        <p:spPr>
          <a:xfrm>
            <a:off x="5334000" y="998235"/>
            <a:ext cx="4572000" cy="461665"/>
          </a:xfrm>
          <a:prstGeom prst="rect">
            <a:avLst/>
          </a:prstGeom>
          <a:noFill/>
        </p:spPr>
        <p:txBody>
          <a:bodyPr wrap="square">
            <a:spAutoFit/>
          </a:bodyPr>
          <a:lstStyle/>
          <a:p>
            <a:pPr algn="ctr"/>
            <a:r>
              <a:rPr lang="en-US" sz="2400" b="1" dirty="0">
                <a:solidFill>
                  <a:schemeClr val="accent1"/>
                </a:solidFill>
                <a:effectLst>
                  <a:outerShdw blurRad="38100" dist="38100" dir="2700000" algn="tl">
                    <a:srgbClr val="000000">
                      <a:alpha val="43137"/>
                    </a:srgbClr>
                  </a:outerShdw>
                </a:effectLst>
                <a:highlight>
                  <a:srgbClr val="FFFF00"/>
                </a:highlight>
                <a:latin typeface="Arial Rounded MT Bold" panose="020F0704030504030204" pitchFamily="34" charset="0"/>
              </a:rPr>
              <a:t>No skimmer here!</a:t>
            </a:r>
            <a:endParaRPr lang="en-US" sz="2400" b="1" dirty="0">
              <a:solidFill>
                <a:schemeClr val="accent1"/>
              </a:solidFill>
              <a:effectLst>
                <a:outerShdw blurRad="38100" dist="38100" dir="2700000" algn="tl">
                  <a:srgbClr val="000000">
                    <a:alpha val="43137"/>
                  </a:srgbClr>
                </a:outerShdw>
              </a:effectLst>
              <a:highlight>
                <a:srgbClr val="FFFF00"/>
              </a:highlight>
            </a:endParaRPr>
          </a:p>
        </p:txBody>
      </p:sp>
      <p:sp>
        <p:nvSpPr>
          <p:cNvPr id="13" name="TextBox 12">
            <a:extLst>
              <a:ext uri="{FF2B5EF4-FFF2-40B4-BE49-F238E27FC236}">
                <a16:creationId xmlns:a16="http://schemas.microsoft.com/office/drawing/2014/main" id="{7898F9ED-65E7-F61A-F8FF-DAC8A499F27E}"/>
              </a:ext>
            </a:extLst>
          </p:cNvPr>
          <p:cNvSpPr txBox="1"/>
          <p:nvPr/>
        </p:nvSpPr>
        <p:spPr>
          <a:xfrm>
            <a:off x="5331488" y="5417403"/>
            <a:ext cx="4572000" cy="830997"/>
          </a:xfrm>
          <a:prstGeom prst="rect">
            <a:avLst/>
          </a:prstGeom>
          <a:noFill/>
        </p:spPr>
        <p:txBody>
          <a:bodyPr wrap="square">
            <a:spAutoFit/>
          </a:bodyPr>
          <a:lstStyle/>
          <a:p>
            <a:pPr algn="ctr"/>
            <a:r>
              <a:rPr lang="en-US" sz="2400" b="1" dirty="0">
                <a:solidFill>
                  <a:schemeClr val="accent1"/>
                </a:solidFill>
                <a:effectLst>
                  <a:outerShdw blurRad="38100" dist="38100" dir="2700000" algn="tl">
                    <a:srgbClr val="000000">
                      <a:alpha val="43137"/>
                    </a:srgbClr>
                  </a:outerShdw>
                </a:effectLst>
                <a:highlight>
                  <a:srgbClr val="FFFF00"/>
                </a:highlight>
                <a:latin typeface="Arial Rounded MT Bold" panose="020F0704030504030204" pitchFamily="34" charset="0"/>
              </a:rPr>
              <a:t>Can you spot the </a:t>
            </a:r>
          </a:p>
          <a:p>
            <a:pPr algn="ctr"/>
            <a:r>
              <a:rPr lang="en-US" sz="2400" b="1" dirty="0">
                <a:solidFill>
                  <a:schemeClr val="accent1"/>
                </a:solidFill>
                <a:effectLst>
                  <a:outerShdw blurRad="38100" dist="38100" dir="2700000" algn="tl">
                    <a:srgbClr val="000000">
                      <a:alpha val="43137"/>
                    </a:srgbClr>
                  </a:outerShdw>
                </a:effectLst>
                <a:highlight>
                  <a:srgbClr val="FFFF00"/>
                </a:highlight>
                <a:latin typeface="Arial Rounded MT Bold" panose="020F0704030504030204" pitchFamily="34" charset="0"/>
              </a:rPr>
              <a:t>skimming device?</a:t>
            </a:r>
            <a:endParaRPr lang="en-US" sz="2400" b="1" dirty="0">
              <a:solidFill>
                <a:schemeClr val="accent1"/>
              </a:solidFill>
              <a:effectLst>
                <a:outerShdw blurRad="38100" dist="38100" dir="2700000" algn="tl">
                  <a:srgbClr val="000000">
                    <a:alpha val="43137"/>
                  </a:srgbClr>
                </a:outerShdw>
              </a:effectLst>
              <a:highlight>
                <a:srgbClr val="FFFF00"/>
              </a:highlight>
            </a:endParaRPr>
          </a:p>
        </p:txBody>
      </p:sp>
      <p:sp>
        <p:nvSpPr>
          <p:cNvPr id="3" name="Oval 2">
            <a:extLst>
              <a:ext uri="{C183D7F6-B498-43B3-948B-1728B52AA6E4}">
                <adec:decorative xmlns:adec="http://schemas.microsoft.com/office/drawing/2017/decorative" val="1"/>
              </a:ext>
            </a:extLst>
          </p:cNvPr>
          <p:cNvSpPr/>
          <p:nvPr/>
        </p:nvSpPr>
        <p:spPr>
          <a:xfrm>
            <a:off x="1295400" y="762000"/>
            <a:ext cx="5410200" cy="5715000"/>
          </a:xfrm>
          <a:prstGeom prst="ellipse">
            <a:avLst/>
          </a:prstGeom>
          <a:noFill/>
          <a:ln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C183D7F6-B498-43B3-948B-1728B52AA6E4}">
                <adec:decorative xmlns:adec="http://schemas.microsoft.com/office/drawing/2017/decorative" val="1"/>
              </a:ext>
            </a:extLst>
          </p:cNvPr>
          <p:cNvCxnSpPr>
            <a:cxnSpLocks/>
          </p:cNvCxnSpPr>
          <p:nvPr/>
        </p:nvCxnSpPr>
        <p:spPr>
          <a:xfrm flipV="1">
            <a:off x="533400" y="2209800"/>
            <a:ext cx="1600200" cy="40386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C183D7F6-B498-43B3-948B-1728B52AA6E4}">
                <adec:decorative xmlns:adec="http://schemas.microsoft.com/office/drawing/2017/decorative" val="1"/>
              </a:ext>
            </a:extLst>
          </p:cNvPr>
          <p:cNvCxnSpPr>
            <a:cxnSpLocks/>
          </p:cNvCxnSpPr>
          <p:nvPr/>
        </p:nvCxnSpPr>
        <p:spPr>
          <a:xfrm flipV="1">
            <a:off x="533400" y="5753102"/>
            <a:ext cx="2362200" cy="495298"/>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itle 1">
            <a:extLst>
              <a:ext uri="{C183D7F6-B498-43B3-948B-1728B52AA6E4}">
                <adec:decorative xmlns:adec="http://schemas.microsoft.com/office/drawing/2017/decorative" val="1"/>
              </a:ext>
            </a:extLst>
          </p:cNvPr>
          <p:cNvSpPr txBox="1">
            <a:spLocks/>
          </p:cNvSpPr>
          <p:nvPr/>
        </p:nvSpPr>
        <p:spPr>
          <a:xfrm>
            <a:off x="0" y="0"/>
            <a:ext cx="9144000" cy="762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solidFill>
                  <a:schemeClr val="accent1"/>
                </a:solidFill>
                <a:effectLst>
                  <a:glow rad="228600">
                    <a:srgbClr val="FFFF00">
                      <a:alpha val="82000"/>
                    </a:srgbClr>
                  </a:glow>
                  <a:outerShdw blurRad="38100" dist="38100" dir="2700000" algn="tl">
                    <a:srgbClr val="000000">
                      <a:alpha val="43137"/>
                    </a:srgbClr>
                  </a:outerShdw>
                </a:effectLst>
                <a:latin typeface="Arial Rounded MT Bold" panose="020F0704030504030204" pitchFamily="34" charset="0"/>
              </a:rPr>
              <a:t>SKIMMERS</a:t>
            </a:r>
            <a:endParaRPr lang="en-US" b="1" dirty="0">
              <a:solidFill>
                <a:schemeClr val="accent1"/>
              </a:solidFill>
            </a:endParaRPr>
          </a:p>
        </p:txBody>
      </p:sp>
      <p:pic>
        <p:nvPicPr>
          <p:cNvPr id="8" name="Picture 2">
            <a:extLst>
              <a:ext uri="{FF2B5EF4-FFF2-40B4-BE49-F238E27FC236}">
                <a16:creationId xmlns:a16="http://schemas.microsoft.com/office/drawing/2014/main" id="{9B0D53CB-7D1C-4E9C-BD95-3305D0557766}"/>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28074" y="5593075"/>
            <a:ext cx="655325" cy="655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1000"/>
                                        <p:tgtEl>
                                          <p:spTgt spid="3"/>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par>
                                <p:cTn id="17" presetID="22" presetClass="entr" presetSubtype="8"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p:bldLst>
  </p:timing>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52564-DA85-D946-A28A-B1915EB96C4D}"/>
              </a:ext>
            </a:extLst>
          </p:cNvPr>
          <p:cNvSpPr>
            <a:spLocks noGrp="1"/>
          </p:cNvSpPr>
          <p:nvPr>
            <p:ph type="title"/>
          </p:nvPr>
        </p:nvSpPr>
        <p:spPr/>
        <p:txBody>
          <a:bodyPr/>
          <a:lstStyle/>
          <a:p>
            <a:r>
              <a:rPr lang="en-US" b="1" dirty="0">
                <a:solidFill>
                  <a:schemeClr val="accent1"/>
                </a:solidFill>
                <a:latin typeface="Arial Nova" panose="020B0504020202020204" pitchFamily="34" charset="0"/>
              </a:rPr>
              <a:t> Card Reader is Skimming Device</a:t>
            </a:r>
          </a:p>
        </p:txBody>
      </p:sp>
      <p:pic>
        <p:nvPicPr>
          <p:cNvPr id="5" name="Content Placeholder 4" descr="Card Reading circuit board shown to be tampered with antenna for skimming attached.">
            <a:extLst>
              <a:ext uri="{FF2B5EF4-FFF2-40B4-BE49-F238E27FC236}">
                <a16:creationId xmlns:a16="http://schemas.microsoft.com/office/drawing/2014/main" id="{8D6A8781-9C46-7047-BC2F-E1FFD2C15375}"/>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304800" y="1905000"/>
            <a:ext cx="8534400" cy="4648199"/>
          </a:xfrm>
        </p:spPr>
      </p:pic>
      <p:sp>
        <p:nvSpPr>
          <p:cNvPr id="6" name="Up Arrow 5">
            <a:extLst>
              <a:ext uri="{FF2B5EF4-FFF2-40B4-BE49-F238E27FC236}">
                <a16:creationId xmlns:a16="http://schemas.microsoft.com/office/drawing/2014/main" id="{D32D79DD-01B9-6648-BA64-FA2CDCC99095}"/>
              </a:ext>
              <a:ext uri="{C183D7F6-B498-43B3-948B-1728B52AA6E4}">
                <adec:decorative xmlns:adec="http://schemas.microsoft.com/office/drawing/2017/decorative" val="1"/>
              </a:ext>
            </a:extLst>
          </p:cNvPr>
          <p:cNvSpPr/>
          <p:nvPr/>
        </p:nvSpPr>
        <p:spPr>
          <a:xfrm>
            <a:off x="4026751" y="5454657"/>
            <a:ext cx="709498" cy="131221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The Hand"/>
            </a:endParaRPr>
          </a:p>
        </p:txBody>
      </p:sp>
      <p:sp>
        <p:nvSpPr>
          <p:cNvPr id="7" name="TextBox 6">
            <a:extLst>
              <a:ext uri="{FF2B5EF4-FFF2-40B4-BE49-F238E27FC236}">
                <a16:creationId xmlns:a16="http://schemas.microsoft.com/office/drawing/2014/main" id="{D58A9748-B01D-E847-A038-90CEBD9CCF6F}"/>
              </a:ext>
            </a:extLst>
          </p:cNvPr>
          <p:cNvSpPr txBox="1"/>
          <p:nvPr/>
        </p:nvSpPr>
        <p:spPr>
          <a:xfrm>
            <a:off x="3836251" y="5638800"/>
            <a:ext cx="1090497" cy="300082"/>
          </a:xfrm>
          <a:prstGeom prst="rect">
            <a:avLst/>
          </a:prstGeom>
          <a:noFill/>
        </p:spPr>
        <p:txBody>
          <a:bodyPr wrap="square" rtlCol="0">
            <a:spAutoFit/>
          </a:bodyPr>
          <a:lstStyle/>
          <a:p>
            <a:pPr defTabSz="342900"/>
            <a:r>
              <a:rPr lang="en-US" sz="1350" b="1" dirty="0">
                <a:latin typeface="Times New Roman" panose="02020603050405020304" pitchFamily="18" charset="0"/>
                <a:cs typeface="Times New Roman" panose="02020603050405020304" pitchFamily="18" charset="0"/>
              </a:rPr>
              <a:t>ANTENNA</a:t>
            </a:r>
            <a:r>
              <a:rPr lang="en-US" sz="1350" b="1" dirty="0">
                <a:solidFill>
                  <a:srgbClr val="E5DEDB"/>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161963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B060D-6A9B-BF4C-8E9B-DDD0280A5ECD}"/>
              </a:ext>
            </a:extLst>
          </p:cNvPr>
          <p:cNvSpPr>
            <a:spLocks noGrp="1"/>
          </p:cNvSpPr>
          <p:nvPr>
            <p:ph type="title"/>
          </p:nvPr>
        </p:nvSpPr>
        <p:spPr>
          <a:xfrm>
            <a:off x="210740" y="210333"/>
            <a:ext cx="8722520" cy="1219200"/>
          </a:xfrm>
        </p:spPr>
        <p:txBody>
          <a:bodyPr>
            <a:normAutofit/>
          </a:bodyPr>
          <a:lstStyle/>
          <a:p>
            <a:pPr algn="ctr"/>
            <a:r>
              <a:rPr lang="en-US" b="1" dirty="0">
                <a:solidFill>
                  <a:schemeClr val="accent1"/>
                </a:solidFill>
                <a:latin typeface="Arial Nova" panose="020B0504020202020204" pitchFamily="34" charset="0"/>
              </a:rPr>
              <a:t>Bent Tabs on Lock Boxes </a:t>
            </a:r>
            <a:br>
              <a:rPr lang="en-US" b="1" dirty="0">
                <a:solidFill>
                  <a:schemeClr val="accent1"/>
                </a:solidFill>
                <a:latin typeface="Arial Nova" panose="020B0504020202020204" pitchFamily="34" charset="0"/>
              </a:rPr>
            </a:br>
            <a:r>
              <a:rPr lang="en-US" b="1" dirty="0">
                <a:solidFill>
                  <a:schemeClr val="accent1"/>
                </a:solidFill>
                <a:latin typeface="Arial Nova" panose="020B0504020202020204" pitchFamily="34" charset="0"/>
              </a:rPr>
              <a:t>after Skimmer Found  </a:t>
            </a:r>
          </a:p>
        </p:txBody>
      </p:sp>
      <p:pic>
        <p:nvPicPr>
          <p:cNvPr id="7" name="Picture 6" descr="Card Reader Lockbox shown to be tampered with by its seals being bent forcefully">
            <a:extLst>
              <a:ext uri="{FF2B5EF4-FFF2-40B4-BE49-F238E27FC236}">
                <a16:creationId xmlns:a16="http://schemas.microsoft.com/office/drawing/2014/main" id="{EDDCE6CB-8CB8-CE4C-8DCE-3EE643B7395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a:off x="65448" y="2054523"/>
            <a:ext cx="4347043" cy="4056460"/>
          </a:xfrm>
          <a:prstGeom prst="rect">
            <a:avLst/>
          </a:prstGeom>
        </p:spPr>
      </p:pic>
      <p:pic>
        <p:nvPicPr>
          <p:cNvPr id="5" name="Content Placeholder 4" descr="Card Reader Lockbox shown to be tampered with by its seals being bent forcefully">
            <a:extLst>
              <a:ext uri="{FF2B5EF4-FFF2-40B4-BE49-F238E27FC236}">
                <a16:creationId xmlns:a16="http://schemas.microsoft.com/office/drawing/2014/main" id="{0E7B5F58-584E-634B-B31D-5B34390BEE90}"/>
              </a:ext>
            </a:extLst>
          </p:cNvPr>
          <p:cNvPicPr>
            <a:picLocks noGrp="1" noChangeAspect="1"/>
          </p:cNvPicPr>
          <p:nvPr>
            <p:ph idx="1"/>
          </p:nvPr>
        </p:nvPicPr>
        <p:blipFill>
          <a:blip r:embed="rId4" cstate="email">
            <a:extLst>
              <a:ext uri="{28A0092B-C50C-407E-A947-70E740481C1C}">
                <a14:useLocalDpi xmlns:a14="http://schemas.microsoft.com/office/drawing/2010/main"/>
              </a:ext>
            </a:extLst>
          </a:blip>
          <a:stretch>
            <a:fillRect/>
          </a:stretch>
        </p:blipFill>
        <p:spPr>
          <a:xfrm rot="5400000">
            <a:off x="4417778" y="1911054"/>
            <a:ext cx="4347042" cy="4343400"/>
          </a:xfrm>
        </p:spPr>
      </p:pic>
      <p:sp>
        <p:nvSpPr>
          <p:cNvPr id="10" name="Right Arrow 9">
            <a:extLst>
              <a:ext uri="{FF2B5EF4-FFF2-40B4-BE49-F238E27FC236}">
                <a16:creationId xmlns:a16="http://schemas.microsoft.com/office/drawing/2014/main" id="{47D40DB7-DCF1-B34A-BF21-91A31FC66864}"/>
              </a:ext>
              <a:ext uri="{C183D7F6-B498-43B3-948B-1728B52AA6E4}">
                <adec:decorative xmlns:adec="http://schemas.microsoft.com/office/drawing/2017/decorative" val="1"/>
              </a:ext>
            </a:extLst>
          </p:cNvPr>
          <p:cNvSpPr/>
          <p:nvPr/>
        </p:nvSpPr>
        <p:spPr>
          <a:xfrm rot="2945405">
            <a:off x="907017" y="3672099"/>
            <a:ext cx="1399654" cy="8213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The Hand"/>
            </a:endParaRPr>
          </a:p>
        </p:txBody>
      </p:sp>
      <p:sp>
        <p:nvSpPr>
          <p:cNvPr id="8" name="Up Arrow 7">
            <a:extLst>
              <a:ext uri="{FF2B5EF4-FFF2-40B4-BE49-F238E27FC236}">
                <a16:creationId xmlns:a16="http://schemas.microsoft.com/office/drawing/2014/main" id="{76251294-34FC-9843-819F-32CCEA4B9430}"/>
              </a:ext>
              <a:ext uri="{C183D7F6-B498-43B3-948B-1728B52AA6E4}">
                <adec:decorative xmlns:adec="http://schemas.microsoft.com/office/drawing/2017/decorative" val="1"/>
              </a:ext>
            </a:extLst>
          </p:cNvPr>
          <p:cNvSpPr/>
          <p:nvPr/>
        </p:nvSpPr>
        <p:spPr>
          <a:xfrm>
            <a:off x="6543172" y="3022052"/>
            <a:ext cx="734122" cy="144415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The Hand"/>
            </a:endParaRPr>
          </a:p>
        </p:txBody>
      </p:sp>
      <p:sp>
        <p:nvSpPr>
          <p:cNvPr id="9" name="Left Arrow 8">
            <a:extLst>
              <a:ext uri="{FF2B5EF4-FFF2-40B4-BE49-F238E27FC236}">
                <a16:creationId xmlns:a16="http://schemas.microsoft.com/office/drawing/2014/main" id="{17438066-379B-7D47-8242-E80E8296EF63}"/>
              </a:ext>
              <a:ext uri="{C183D7F6-B498-43B3-948B-1728B52AA6E4}">
                <adec:decorative xmlns:adec="http://schemas.microsoft.com/office/drawing/2017/decorative" val="1"/>
              </a:ext>
            </a:extLst>
          </p:cNvPr>
          <p:cNvSpPr/>
          <p:nvPr/>
        </p:nvSpPr>
        <p:spPr>
          <a:xfrm>
            <a:off x="6543172" y="5187640"/>
            <a:ext cx="1153127" cy="54127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The Hand"/>
            </a:endParaRPr>
          </a:p>
        </p:txBody>
      </p:sp>
    </p:spTree>
    <p:extLst>
      <p:ext uri="{BB962C8B-B14F-4D97-AF65-F5344CB8AC3E}">
        <p14:creationId xmlns:p14="http://schemas.microsoft.com/office/powerpoint/2010/main" val="12130398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The Hand"/>
              <a:ea typeface="+mn-ea"/>
              <a:cs typeface="+mn-cs"/>
            </a:endParaRPr>
          </a:p>
        </p:txBody>
      </p:sp>
      <p:sp>
        <p:nvSpPr>
          <p:cNvPr id="2" name="Title 1">
            <a:extLst>
              <a:ext uri="{FF2B5EF4-FFF2-40B4-BE49-F238E27FC236}">
                <a16:creationId xmlns:a16="http://schemas.microsoft.com/office/drawing/2014/main" id="{296660F0-5F83-BB4F-9B61-01F5B2D5C10F}"/>
              </a:ext>
            </a:extLst>
          </p:cNvPr>
          <p:cNvSpPr>
            <a:spLocks noGrp="1"/>
          </p:cNvSpPr>
          <p:nvPr>
            <p:ph type="title"/>
          </p:nvPr>
        </p:nvSpPr>
        <p:spPr>
          <a:xfrm>
            <a:off x="152400" y="212598"/>
            <a:ext cx="8610600" cy="473202"/>
          </a:xfrm>
        </p:spPr>
        <p:txBody>
          <a:bodyPr vert="horz" lIns="68580" tIns="34290" rIns="68580" bIns="34290" rtlCol="0" anchor="b">
            <a:normAutofit/>
          </a:bodyPr>
          <a:lstStyle/>
          <a:p>
            <a:pPr algn="ctr">
              <a:lnSpc>
                <a:spcPct val="90000"/>
              </a:lnSpc>
            </a:pPr>
            <a:r>
              <a:rPr lang="en-US" sz="2800" b="1" dirty="0">
                <a:solidFill>
                  <a:schemeClr val="accent1"/>
                </a:solidFill>
                <a:latin typeface="Arial Nova" panose="020B0504020202020204" pitchFamily="34" charset="0"/>
              </a:rPr>
              <a:t>GILBARCO PUMP / SKIMMER FOUND ON PANEL </a:t>
            </a:r>
          </a:p>
        </p:txBody>
      </p:sp>
      <p:sp>
        <p:nvSpPr>
          <p:cNvPr id="27"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313" y="2756916"/>
            <a:ext cx="2468880" cy="13716"/>
          </a:xfrm>
          <a:custGeom>
            <a:avLst/>
            <a:gdLst>
              <a:gd name="csX0" fmla="*/ 0 w 2468880"/>
              <a:gd name="csY0" fmla="*/ 0 h 13716"/>
              <a:gd name="csX1" fmla="*/ 592531 w 2468880"/>
              <a:gd name="csY1" fmla="*/ 0 h 13716"/>
              <a:gd name="csX2" fmla="*/ 1209751 w 2468880"/>
              <a:gd name="csY2" fmla="*/ 0 h 13716"/>
              <a:gd name="csX3" fmla="*/ 1826971 w 2468880"/>
              <a:gd name="csY3" fmla="*/ 0 h 13716"/>
              <a:gd name="csX4" fmla="*/ 2468880 w 2468880"/>
              <a:gd name="csY4" fmla="*/ 0 h 13716"/>
              <a:gd name="csX5" fmla="*/ 2468880 w 2468880"/>
              <a:gd name="csY5" fmla="*/ 13716 h 13716"/>
              <a:gd name="csX6" fmla="*/ 1851660 w 2468880"/>
              <a:gd name="csY6" fmla="*/ 13716 h 13716"/>
              <a:gd name="csX7" fmla="*/ 1283818 w 2468880"/>
              <a:gd name="csY7" fmla="*/ 13716 h 13716"/>
              <a:gd name="csX8" fmla="*/ 715975 w 2468880"/>
              <a:gd name="csY8" fmla="*/ 13716 h 13716"/>
              <a:gd name="csX9" fmla="*/ 0 w 2468880"/>
              <a:gd name="csY9" fmla="*/ 13716 h 13716"/>
              <a:gd name="csX10" fmla="*/ 0 w 2468880"/>
              <a:gd name="csY10"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68880" h="13716" fill="none" extrusionOk="0">
                <a:moveTo>
                  <a:pt x="0" y="0"/>
                </a:moveTo>
                <a:cubicBezTo>
                  <a:pt x="252575" y="28022"/>
                  <a:pt x="326761" y="21427"/>
                  <a:pt x="592531" y="0"/>
                </a:cubicBezTo>
                <a:cubicBezTo>
                  <a:pt x="858301" y="-21427"/>
                  <a:pt x="950045" y="-14428"/>
                  <a:pt x="1209751" y="0"/>
                </a:cubicBezTo>
                <a:cubicBezTo>
                  <a:pt x="1469457" y="14428"/>
                  <a:pt x="1544605" y="4420"/>
                  <a:pt x="1826971" y="0"/>
                </a:cubicBezTo>
                <a:cubicBezTo>
                  <a:pt x="2109337" y="-4420"/>
                  <a:pt x="2188495" y="23810"/>
                  <a:pt x="2468880" y="0"/>
                </a:cubicBezTo>
                <a:cubicBezTo>
                  <a:pt x="2468498" y="4363"/>
                  <a:pt x="2469139" y="8857"/>
                  <a:pt x="2468880" y="13716"/>
                </a:cubicBezTo>
                <a:cubicBezTo>
                  <a:pt x="2286443" y="6021"/>
                  <a:pt x="1983487" y="37917"/>
                  <a:pt x="1851660" y="13716"/>
                </a:cubicBezTo>
                <a:cubicBezTo>
                  <a:pt x="1719833" y="-10485"/>
                  <a:pt x="1418620" y="29319"/>
                  <a:pt x="1283818" y="13716"/>
                </a:cubicBezTo>
                <a:cubicBezTo>
                  <a:pt x="1149016" y="-1887"/>
                  <a:pt x="907774" y="28307"/>
                  <a:pt x="715975" y="13716"/>
                </a:cubicBezTo>
                <a:cubicBezTo>
                  <a:pt x="524176" y="-875"/>
                  <a:pt x="191739" y="26418"/>
                  <a:pt x="0" y="13716"/>
                </a:cubicBezTo>
                <a:cubicBezTo>
                  <a:pt x="-459" y="8317"/>
                  <a:pt x="190" y="2744"/>
                  <a:pt x="0" y="0"/>
                </a:cubicBezTo>
                <a:close/>
              </a:path>
              <a:path w="2468880" h="13716" stroke="0" extrusionOk="0">
                <a:moveTo>
                  <a:pt x="0" y="0"/>
                </a:moveTo>
                <a:cubicBezTo>
                  <a:pt x="167606" y="691"/>
                  <a:pt x="312506" y="-19644"/>
                  <a:pt x="592531" y="0"/>
                </a:cubicBezTo>
                <a:cubicBezTo>
                  <a:pt x="872556" y="19644"/>
                  <a:pt x="955801" y="1045"/>
                  <a:pt x="1135685" y="0"/>
                </a:cubicBezTo>
                <a:cubicBezTo>
                  <a:pt x="1315569" y="-1045"/>
                  <a:pt x="1536698" y="15230"/>
                  <a:pt x="1802282" y="0"/>
                </a:cubicBezTo>
                <a:cubicBezTo>
                  <a:pt x="2067866" y="-15230"/>
                  <a:pt x="2159290" y="-9085"/>
                  <a:pt x="2468880" y="0"/>
                </a:cubicBezTo>
                <a:cubicBezTo>
                  <a:pt x="2469066" y="3335"/>
                  <a:pt x="2468881" y="9457"/>
                  <a:pt x="2468880" y="13716"/>
                </a:cubicBezTo>
                <a:cubicBezTo>
                  <a:pt x="2342229" y="19153"/>
                  <a:pt x="2070967" y="19945"/>
                  <a:pt x="1901038" y="13716"/>
                </a:cubicBezTo>
                <a:cubicBezTo>
                  <a:pt x="1731109" y="7487"/>
                  <a:pt x="1476036" y="-4220"/>
                  <a:pt x="1333195" y="13716"/>
                </a:cubicBezTo>
                <a:cubicBezTo>
                  <a:pt x="1190354" y="31652"/>
                  <a:pt x="999755" y="36789"/>
                  <a:pt x="666598" y="13716"/>
                </a:cubicBezTo>
                <a:cubicBezTo>
                  <a:pt x="333441" y="-9357"/>
                  <a:pt x="187150" y="46873"/>
                  <a:pt x="0" y="13716"/>
                </a:cubicBezTo>
                <a:cubicBezTo>
                  <a:pt x="-120" y="7867"/>
                  <a:pt x="674" y="3919"/>
                  <a:pt x="0" y="0"/>
                </a:cubicBezTo>
                <a:close/>
              </a:path>
            </a:pathLst>
          </a:custGeom>
          <a:solidFill>
            <a:srgbClr val="97E38B"/>
          </a:solidFill>
          <a:ln w="38100" cap="rnd">
            <a:solidFill>
              <a:srgbClr val="97E38B"/>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The Hand"/>
              <a:ea typeface="+mn-ea"/>
              <a:cs typeface="+mn-cs"/>
            </a:endParaRPr>
          </a:p>
        </p:txBody>
      </p:sp>
      <mc:AlternateContent xmlns:mc="http://schemas.openxmlformats.org/markup-compatibility/2006" xmlns:p14="http://schemas.microsoft.com/office/powerpoint/2010/main">
        <mc:Choice Requires="p14">
          <p:contentPart p14:bwMode="auto" r:id="rId3">
            <p14:nvContentPartPr>
              <p14:cNvPr id="29" name="Ink 28">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4316552" y="2335934"/>
              <a:ext cx="270" cy="1620"/>
            </p14:xfrm>
          </p:contentPart>
        </mc:Choice>
        <mc:Fallback xmlns="">
          <p:pic>
            <p:nvPicPr>
              <p:cNvPr id="29" name="Ink 28">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4"/>
              <a:stretch>
                <a:fillRect/>
              </a:stretch>
            </p:blipFill>
            <p:spPr>
              <a:xfrm>
                <a:off x="4303052" y="2322434"/>
                <a:ext cx="27000" cy="28350"/>
              </a:xfrm>
              <a:prstGeom prst="rect">
                <a:avLst/>
              </a:prstGeom>
            </p:spPr>
          </p:pic>
        </mc:Fallback>
      </mc:AlternateContent>
      <p:pic>
        <p:nvPicPr>
          <p:cNvPr id="6" name="Picture 5" descr="Skimmer found on the front of the circuit board">
            <a:extLst>
              <a:ext uri="{FF2B5EF4-FFF2-40B4-BE49-F238E27FC236}">
                <a16:creationId xmlns:a16="http://schemas.microsoft.com/office/drawing/2014/main" id="{E4D7A4A5-85D9-4C0F-9874-4FA97E79EB0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95877" y="1265995"/>
            <a:ext cx="4419600" cy="4021210"/>
          </a:xfrm>
          <a:prstGeom prst="rect">
            <a:avLst/>
          </a:prstGeom>
        </p:spPr>
      </p:pic>
      <p:pic>
        <p:nvPicPr>
          <p:cNvPr id="8" name="Picture 7" descr="Skimmer found on the front of the circuit board">
            <a:extLst>
              <a:ext uri="{FF2B5EF4-FFF2-40B4-BE49-F238E27FC236}">
                <a16:creationId xmlns:a16="http://schemas.microsoft.com/office/drawing/2014/main" id="{1E8E0887-09CB-485A-B720-928911C471B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4602213" y="1339427"/>
            <a:ext cx="4419600" cy="3874346"/>
          </a:xfrm>
          <a:prstGeom prst="rect">
            <a:avLst/>
          </a:prstGeom>
        </p:spPr>
      </p:pic>
      <p:sp>
        <p:nvSpPr>
          <p:cNvPr id="11" name="TextBox 10">
            <a:extLst>
              <a:ext uri="{FF2B5EF4-FFF2-40B4-BE49-F238E27FC236}">
                <a16:creationId xmlns:a16="http://schemas.microsoft.com/office/drawing/2014/main" id="{B66DFE02-8ADE-4788-9C09-D0EF6D3C4232}"/>
              </a:ext>
            </a:extLst>
          </p:cNvPr>
          <p:cNvSpPr txBox="1"/>
          <p:nvPr/>
        </p:nvSpPr>
        <p:spPr>
          <a:xfrm>
            <a:off x="509313" y="5636493"/>
            <a:ext cx="8251527" cy="584775"/>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At first we found them on the front, now . . . . .</a:t>
            </a:r>
          </a:p>
        </p:txBody>
      </p:sp>
      <p:sp>
        <p:nvSpPr>
          <p:cNvPr id="14" name="Oval 13">
            <a:extLst>
              <a:ext uri="{FF2B5EF4-FFF2-40B4-BE49-F238E27FC236}">
                <a16:creationId xmlns:a16="http://schemas.microsoft.com/office/drawing/2014/main" id="{AC8337A4-BB40-4692-8D74-7ED24BDDC828}"/>
              </a:ext>
              <a:ext uri="{C183D7F6-B498-43B3-948B-1728B52AA6E4}">
                <adec:decorative xmlns:adec="http://schemas.microsoft.com/office/drawing/2017/decorative" val="1"/>
              </a:ext>
            </a:extLst>
          </p:cNvPr>
          <p:cNvSpPr/>
          <p:nvPr/>
        </p:nvSpPr>
        <p:spPr>
          <a:xfrm>
            <a:off x="1421568" y="1977832"/>
            <a:ext cx="1867794" cy="215646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8CBF3B74-6D7D-48BF-BBC1-6A84E1E5C079}"/>
              </a:ext>
              <a:ext uri="{C183D7F6-B498-43B3-948B-1728B52AA6E4}">
                <adec:decorative xmlns:adec="http://schemas.microsoft.com/office/drawing/2017/decorative" val="1"/>
              </a:ext>
            </a:extLst>
          </p:cNvPr>
          <p:cNvSpPr/>
          <p:nvPr/>
        </p:nvSpPr>
        <p:spPr>
          <a:xfrm>
            <a:off x="6019800" y="1961229"/>
            <a:ext cx="1867794" cy="215646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25749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14"/>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grpId="0" nodeType="clickEffect">
                                  <p:stCondLst>
                                    <p:cond delay="0"/>
                                  </p:stCondLst>
                                  <p:childTnLst>
                                    <p:animRot by="21600000">
                                      <p:cBhvr>
                                        <p:cTn id="10" dur="2000" fill="hold"/>
                                        <p:tgtEl>
                                          <p:spTgt spid="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9"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660F0-5F83-BB4F-9B61-01F5B2D5C10F}"/>
              </a:ext>
            </a:extLst>
          </p:cNvPr>
          <p:cNvSpPr>
            <a:spLocks noGrp="1"/>
          </p:cNvSpPr>
          <p:nvPr>
            <p:ph type="title"/>
          </p:nvPr>
        </p:nvSpPr>
        <p:spPr>
          <a:xfrm>
            <a:off x="76200" y="-751810"/>
            <a:ext cx="9144000" cy="692706"/>
          </a:xfrm>
        </p:spPr>
        <p:txBody>
          <a:bodyPr vert="horz" lIns="68580" tIns="34290" rIns="68580" bIns="34290" rtlCol="0" anchor="b">
            <a:normAutofit/>
          </a:bodyPr>
          <a:lstStyle/>
          <a:p>
            <a:pPr>
              <a:lnSpc>
                <a:spcPct val="90000"/>
              </a:lnSpc>
            </a:pPr>
            <a:r>
              <a:rPr lang="en-US" sz="2250" b="1" dirty="0">
                <a:solidFill>
                  <a:schemeClr val="accent1"/>
                </a:solidFill>
                <a:latin typeface="Arial Nova" panose="020B0504020202020204" pitchFamily="34" charset="0"/>
              </a:rPr>
              <a:t>        </a:t>
            </a:r>
            <a:r>
              <a:rPr lang="en-US" sz="2800" b="1" dirty="0">
                <a:solidFill>
                  <a:schemeClr val="accent1"/>
                </a:solidFill>
                <a:latin typeface="Arial Nova" panose="020B0504020202020204" pitchFamily="34" charset="0"/>
              </a:rPr>
              <a:t>GILBARCO PUMP / SKIMMER FOUND ON PANEL 2</a:t>
            </a:r>
          </a:p>
        </p:txBody>
      </p:sp>
      <p:sp>
        <p:nvSpPr>
          <p:cNvPr id="3" name="Title 1">
            <a:extLst>
              <a:ext uri="{FF2B5EF4-FFF2-40B4-BE49-F238E27FC236}">
                <a16:creationId xmlns:a16="http://schemas.microsoft.com/office/drawing/2014/main" id="{D3AC21EE-A514-45E1-7F2A-EC5274ADA0DB}"/>
              </a:ext>
              <a:ext uri="{C183D7F6-B498-43B3-948B-1728B52AA6E4}">
                <adec:decorative xmlns:adec="http://schemas.microsoft.com/office/drawing/2017/decorative" val="1"/>
              </a:ext>
            </a:extLst>
          </p:cNvPr>
          <p:cNvSpPr txBox="1">
            <a:spLocks/>
          </p:cNvSpPr>
          <p:nvPr/>
        </p:nvSpPr>
        <p:spPr>
          <a:xfrm>
            <a:off x="76200" y="193482"/>
            <a:ext cx="9144000" cy="692706"/>
          </a:xfrm>
          <a:prstGeom prst="rect">
            <a:avLst/>
          </a:prstGeom>
        </p:spPr>
        <p:txBody>
          <a:bodyPr vert="horz" lIns="68580" tIns="34290" rIns="68580" bIns="34290" rtlCol="0" anchor="b">
            <a:normAutofit/>
          </a:bodyPr>
          <a:lstStyle>
            <a:lvl1pPr algn="l" defTabSz="685800" rtl="0" eaLnBrk="1" latinLnBrk="0" hangingPunct="1">
              <a:lnSpc>
                <a:spcPct val="100000"/>
              </a:lnSpc>
              <a:spcBef>
                <a:spcPct val="0"/>
              </a:spcBef>
              <a:buNone/>
              <a:defRPr sz="3600" kern="1200">
                <a:solidFill>
                  <a:schemeClr val="tx1"/>
                </a:solidFill>
                <a:latin typeface="+mj-lt"/>
                <a:ea typeface="+mj-ea"/>
                <a:cs typeface="+mj-cs"/>
              </a:defRPr>
            </a:lvl1pPr>
          </a:lstStyle>
          <a:p>
            <a:pPr>
              <a:lnSpc>
                <a:spcPct val="90000"/>
              </a:lnSpc>
            </a:pPr>
            <a:r>
              <a:rPr lang="en-US" sz="2250" b="1" dirty="0">
                <a:solidFill>
                  <a:schemeClr val="accent1"/>
                </a:solidFill>
                <a:latin typeface="Arial Nova" panose="020B0504020202020204" pitchFamily="34" charset="0"/>
              </a:rPr>
              <a:t>        </a:t>
            </a:r>
            <a:r>
              <a:rPr lang="en-US" sz="2800" b="1" dirty="0">
                <a:solidFill>
                  <a:schemeClr val="accent1"/>
                </a:solidFill>
                <a:latin typeface="Arial Nova" panose="020B0504020202020204" pitchFamily="34" charset="0"/>
              </a:rPr>
              <a:t>GILBARCO PUMP / SKIMMER FOUND ON PANEL </a:t>
            </a:r>
          </a:p>
        </p:txBody>
      </p:sp>
      <p:sp useBgFill="1">
        <p:nvSpPr>
          <p:cNvPr id="25" name="Rectangle 24">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The Hand"/>
            </a:endParaRPr>
          </a:p>
        </p:txBody>
      </p:sp>
      <p:sp>
        <p:nvSpPr>
          <p:cNvPr id="13" name="Left Arrow 12">
            <a:extLst>
              <a:ext uri="{FF2B5EF4-FFF2-40B4-BE49-F238E27FC236}">
                <a16:creationId xmlns:a16="http://schemas.microsoft.com/office/drawing/2014/main" id="{1EB8D6DE-03F4-2B4F-AB04-5BFAF826AFA7}"/>
              </a:ext>
              <a:ext uri="{C183D7F6-B498-43B3-948B-1728B52AA6E4}">
                <adec:decorative xmlns:adec="http://schemas.microsoft.com/office/drawing/2017/decorative" val="1"/>
              </a:ext>
            </a:extLst>
          </p:cNvPr>
          <p:cNvSpPr/>
          <p:nvPr/>
        </p:nvSpPr>
        <p:spPr>
          <a:xfrm>
            <a:off x="2901414" y="4267200"/>
            <a:ext cx="1133714" cy="42862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The Hand"/>
            </a:endParaRPr>
          </a:p>
        </p:txBody>
      </p:sp>
      <p:sp>
        <p:nvSpPr>
          <p:cNvPr id="10" name="Right Arrow 9">
            <a:extLst>
              <a:ext uri="{FF2B5EF4-FFF2-40B4-BE49-F238E27FC236}">
                <a16:creationId xmlns:a16="http://schemas.microsoft.com/office/drawing/2014/main" id="{B3C0ACE7-4D54-C44D-9131-EFAC51206BB7}"/>
              </a:ext>
              <a:ext uri="{C183D7F6-B498-43B3-948B-1728B52AA6E4}">
                <adec:decorative xmlns:adec="http://schemas.microsoft.com/office/drawing/2017/decorative" val="1"/>
              </a:ext>
            </a:extLst>
          </p:cNvPr>
          <p:cNvSpPr/>
          <p:nvPr/>
        </p:nvSpPr>
        <p:spPr>
          <a:xfrm>
            <a:off x="5105400" y="4267200"/>
            <a:ext cx="722662" cy="2728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The Hand"/>
            </a:endParaRPr>
          </a:p>
        </p:txBody>
      </p:sp>
      <p:grpSp>
        <p:nvGrpSpPr>
          <p:cNvPr id="16" name="Group 15" descr="circuit board with the bluetooth device attached to the card reader">
            <a:extLst>
              <a:ext uri="{FF2B5EF4-FFF2-40B4-BE49-F238E27FC236}">
                <a16:creationId xmlns:a16="http://schemas.microsoft.com/office/drawing/2014/main" id="{BCCEB0CA-3F4D-876F-DCBB-A7198554FC63}"/>
              </a:ext>
            </a:extLst>
          </p:cNvPr>
          <p:cNvGrpSpPr/>
          <p:nvPr/>
        </p:nvGrpSpPr>
        <p:grpSpPr>
          <a:xfrm>
            <a:off x="238124" y="1181972"/>
            <a:ext cx="8713190" cy="4171950"/>
            <a:chOff x="238124" y="1181972"/>
            <a:chExt cx="8713190" cy="4171950"/>
          </a:xfrm>
        </p:grpSpPr>
        <p:pic>
          <p:nvPicPr>
            <p:cNvPr id="5" name="Picture 4" descr="Circuit board with soldered bluetooth devices attached to the Card Reader">
              <a:extLst>
                <a:ext uri="{FF2B5EF4-FFF2-40B4-BE49-F238E27FC236}">
                  <a16:creationId xmlns:a16="http://schemas.microsoft.com/office/drawing/2014/main" id="{E21E609F-F905-9F41-E54C-619B700950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124" y="1181972"/>
              <a:ext cx="3876675" cy="4171950"/>
            </a:xfrm>
            <a:prstGeom prst="rect">
              <a:avLst/>
            </a:prstGeom>
          </p:spPr>
        </p:pic>
        <p:pic>
          <p:nvPicPr>
            <p:cNvPr id="7" name="Picture 6" descr="Another circuit board with the bluetooth device attached to the card reader">
              <a:extLst>
                <a:ext uri="{FF2B5EF4-FFF2-40B4-BE49-F238E27FC236}">
                  <a16:creationId xmlns:a16="http://schemas.microsoft.com/office/drawing/2014/main" id="{64F9AD84-CC99-5BB3-C84A-4D164D238D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7464" y="1181972"/>
              <a:ext cx="4133850" cy="4171950"/>
            </a:xfrm>
            <a:prstGeom prst="rect">
              <a:avLst/>
            </a:prstGeom>
          </p:spPr>
        </p:pic>
      </p:grpSp>
      <p:sp>
        <p:nvSpPr>
          <p:cNvPr id="15" name="TextBox 14">
            <a:extLst>
              <a:ext uri="{FF2B5EF4-FFF2-40B4-BE49-F238E27FC236}">
                <a16:creationId xmlns:a16="http://schemas.microsoft.com/office/drawing/2014/main" id="{ED72F0AC-147B-F84C-B762-D60CA1B31E2A}"/>
              </a:ext>
            </a:extLst>
          </p:cNvPr>
          <p:cNvSpPr txBox="1"/>
          <p:nvPr/>
        </p:nvSpPr>
        <p:spPr>
          <a:xfrm>
            <a:off x="3103167" y="4332180"/>
            <a:ext cx="953429" cy="300082"/>
          </a:xfrm>
          <a:prstGeom prst="rect">
            <a:avLst/>
          </a:prstGeom>
          <a:noFill/>
        </p:spPr>
        <p:txBody>
          <a:bodyPr wrap="square" rtlCol="0">
            <a:spAutoFit/>
          </a:bodyPr>
          <a:lstStyle/>
          <a:p>
            <a:pPr defTabSz="342900"/>
            <a:r>
              <a:rPr lang="en-US" sz="1200" b="1" dirty="0">
                <a:latin typeface="The Hand"/>
              </a:rPr>
              <a:t>BLUETOOTH </a:t>
            </a:r>
            <a:r>
              <a:rPr lang="en-US" sz="1350" dirty="0">
                <a:solidFill>
                  <a:srgbClr val="E5DEDB"/>
                </a:solidFill>
                <a:latin typeface="The Hand"/>
              </a:rPr>
              <a:t> </a:t>
            </a:r>
          </a:p>
        </p:txBody>
      </p:sp>
      <p:sp>
        <p:nvSpPr>
          <p:cNvPr id="11" name="TextBox 10">
            <a:extLst>
              <a:ext uri="{FF2B5EF4-FFF2-40B4-BE49-F238E27FC236}">
                <a16:creationId xmlns:a16="http://schemas.microsoft.com/office/drawing/2014/main" id="{5DC690E4-BE40-4680-8E26-676CF35ECB4F}"/>
              </a:ext>
            </a:extLst>
          </p:cNvPr>
          <p:cNvSpPr txBox="1"/>
          <p:nvPr/>
        </p:nvSpPr>
        <p:spPr>
          <a:xfrm>
            <a:off x="1404696" y="5585905"/>
            <a:ext cx="5728428" cy="584775"/>
          </a:xfrm>
          <a:prstGeom prst="rect">
            <a:avLst/>
          </a:prstGeom>
          <a:noFill/>
        </p:spPr>
        <p:txBody>
          <a:bodyPr wrap="none" rtlCol="0">
            <a:spAutoFit/>
          </a:bodyPr>
          <a:lstStyle/>
          <a:p>
            <a:r>
              <a:rPr lang="en-US" sz="3200" dirty="0">
                <a:latin typeface="Times New Roman" panose="02020603050405020304" pitchFamily="18" charset="0"/>
                <a:cs typeface="Times New Roman" panose="02020603050405020304" pitchFamily="18" charset="0"/>
              </a:rPr>
              <a:t>now . . . . . They are on the back!!</a:t>
            </a:r>
          </a:p>
        </p:txBody>
      </p:sp>
      <mc:AlternateContent xmlns:mc="http://schemas.openxmlformats.org/markup-compatibility/2006">
        <mc:Choice xmlns:p14="http://schemas.microsoft.com/office/powerpoint/2010/main" Requires="p14">
          <p:contentPart p14:bwMode="auto" r:id="rId5">
            <p14:nvContentPartPr>
              <p14:cNvPr id="29" name="Ink 28">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4316552" y="2335934"/>
              <a:ext cx="270" cy="1620"/>
            </p14:xfrm>
          </p:contentPart>
        </mc:Choice>
        <mc:Fallback>
          <p:pic>
            <p:nvPicPr>
              <p:cNvPr id="29" name="Ink 28">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6"/>
              <a:stretch>
                <a:fillRect/>
              </a:stretch>
            </p:blipFill>
            <p:spPr>
              <a:xfrm>
                <a:off x="4303052" y="2322434"/>
                <a:ext cx="27000" cy="28350"/>
              </a:xfrm>
              <a:prstGeom prst="rect">
                <a:avLst/>
              </a:prstGeom>
            </p:spPr>
          </p:pic>
        </mc:Fallback>
      </mc:AlternateContent>
    </p:spTree>
    <p:extLst>
      <p:ext uri="{BB962C8B-B14F-4D97-AF65-F5344CB8AC3E}">
        <p14:creationId xmlns:p14="http://schemas.microsoft.com/office/powerpoint/2010/main" val="571900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The Hand"/>
              <a:ea typeface="+mn-ea"/>
              <a:cs typeface="+mn-cs"/>
            </a:endParaRPr>
          </a:p>
        </p:txBody>
      </p:sp>
      <p:sp>
        <p:nvSpPr>
          <p:cNvPr id="2" name="Title 1">
            <a:extLst>
              <a:ext uri="{FF2B5EF4-FFF2-40B4-BE49-F238E27FC236}">
                <a16:creationId xmlns:a16="http://schemas.microsoft.com/office/drawing/2014/main" id="{296660F0-5F83-BB4F-9B61-01F5B2D5C10F}"/>
              </a:ext>
            </a:extLst>
          </p:cNvPr>
          <p:cNvSpPr>
            <a:spLocks noGrp="1"/>
          </p:cNvSpPr>
          <p:nvPr>
            <p:ph type="title"/>
          </p:nvPr>
        </p:nvSpPr>
        <p:spPr>
          <a:xfrm>
            <a:off x="858315" y="-706174"/>
            <a:ext cx="7427370" cy="677340"/>
          </a:xfrm>
        </p:spPr>
        <p:txBody>
          <a:bodyPr vert="horz" lIns="68580" tIns="34290" rIns="68580" bIns="34290" rtlCol="0" anchor="b">
            <a:normAutofit/>
          </a:bodyPr>
          <a:lstStyle/>
          <a:p>
            <a:pPr algn="ctr">
              <a:lnSpc>
                <a:spcPct val="90000"/>
              </a:lnSpc>
            </a:pPr>
            <a:r>
              <a:rPr lang="en-US" sz="2400" b="1" dirty="0">
                <a:solidFill>
                  <a:schemeClr val="accent1"/>
                </a:solidFill>
                <a:latin typeface="Arial Nova" panose="020B0504020202020204" pitchFamily="34" charset="0"/>
              </a:rPr>
              <a:t>GILBARCO PUMP / SKIMMER FOUND ON PANEL 3 </a:t>
            </a:r>
          </a:p>
        </p:txBody>
      </p:sp>
      <p:sp>
        <p:nvSpPr>
          <p:cNvPr id="27"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313" y="2756916"/>
            <a:ext cx="2468880" cy="13716"/>
          </a:xfrm>
          <a:custGeom>
            <a:avLst/>
            <a:gdLst>
              <a:gd name="csX0" fmla="*/ 0 w 2468880"/>
              <a:gd name="csY0" fmla="*/ 0 h 13716"/>
              <a:gd name="csX1" fmla="*/ 592531 w 2468880"/>
              <a:gd name="csY1" fmla="*/ 0 h 13716"/>
              <a:gd name="csX2" fmla="*/ 1209751 w 2468880"/>
              <a:gd name="csY2" fmla="*/ 0 h 13716"/>
              <a:gd name="csX3" fmla="*/ 1826971 w 2468880"/>
              <a:gd name="csY3" fmla="*/ 0 h 13716"/>
              <a:gd name="csX4" fmla="*/ 2468880 w 2468880"/>
              <a:gd name="csY4" fmla="*/ 0 h 13716"/>
              <a:gd name="csX5" fmla="*/ 2468880 w 2468880"/>
              <a:gd name="csY5" fmla="*/ 13716 h 13716"/>
              <a:gd name="csX6" fmla="*/ 1851660 w 2468880"/>
              <a:gd name="csY6" fmla="*/ 13716 h 13716"/>
              <a:gd name="csX7" fmla="*/ 1283818 w 2468880"/>
              <a:gd name="csY7" fmla="*/ 13716 h 13716"/>
              <a:gd name="csX8" fmla="*/ 715975 w 2468880"/>
              <a:gd name="csY8" fmla="*/ 13716 h 13716"/>
              <a:gd name="csX9" fmla="*/ 0 w 2468880"/>
              <a:gd name="csY9" fmla="*/ 13716 h 13716"/>
              <a:gd name="csX10" fmla="*/ 0 w 2468880"/>
              <a:gd name="csY10"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68880" h="13716" fill="none" extrusionOk="0">
                <a:moveTo>
                  <a:pt x="0" y="0"/>
                </a:moveTo>
                <a:cubicBezTo>
                  <a:pt x="252575" y="28022"/>
                  <a:pt x="326761" y="21427"/>
                  <a:pt x="592531" y="0"/>
                </a:cubicBezTo>
                <a:cubicBezTo>
                  <a:pt x="858301" y="-21427"/>
                  <a:pt x="950045" y="-14428"/>
                  <a:pt x="1209751" y="0"/>
                </a:cubicBezTo>
                <a:cubicBezTo>
                  <a:pt x="1469457" y="14428"/>
                  <a:pt x="1544605" y="4420"/>
                  <a:pt x="1826971" y="0"/>
                </a:cubicBezTo>
                <a:cubicBezTo>
                  <a:pt x="2109337" y="-4420"/>
                  <a:pt x="2188495" y="23810"/>
                  <a:pt x="2468880" y="0"/>
                </a:cubicBezTo>
                <a:cubicBezTo>
                  <a:pt x="2468498" y="4363"/>
                  <a:pt x="2469139" y="8857"/>
                  <a:pt x="2468880" y="13716"/>
                </a:cubicBezTo>
                <a:cubicBezTo>
                  <a:pt x="2286443" y="6021"/>
                  <a:pt x="1983487" y="37917"/>
                  <a:pt x="1851660" y="13716"/>
                </a:cubicBezTo>
                <a:cubicBezTo>
                  <a:pt x="1719833" y="-10485"/>
                  <a:pt x="1418620" y="29319"/>
                  <a:pt x="1283818" y="13716"/>
                </a:cubicBezTo>
                <a:cubicBezTo>
                  <a:pt x="1149016" y="-1887"/>
                  <a:pt x="907774" y="28307"/>
                  <a:pt x="715975" y="13716"/>
                </a:cubicBezTo>
                <a:cubicBezTo>
                  <a:pt x="524176" y="-875"/>
                  <a:pt x="191739" y="26418"/>
                  <a:pt x="0" y="13716"/>
                </a:cubicBezTo>
                <a:cubicBezTo>
                  <a:pt x="-459" y="8317"/>
                  <a:pt x="190" y="2744"/>
                  <a:pt x="0" y="0"/>
                </a:cubicBezTo>
                <a:close/>
              </a:path>
              <a:path w="2468880" h="13716" stroke="0" extrusionOk="0">
                <a:moveTo>
                  <a:pt x="0" y="0"/>
                </a:moveTo>
                <a:cubicBezTo>
                  <a:pt x="167606" y="691"/>
                  <a:pt x="312506" y="-19644"/>
                  <a:pt x="592531" y="0"/>
                </a:cubicBezTo>
                <a:cubicBezTo>
                  <a:pt x="872556" y="19644"/>
                  <a:pt x="955801" y="1045"/>
                  <a:pt x="1135685" y="0"/>
                </a:cubicBezTo>
                <a:cubicBezTo>
                  <a:pt x="1315569" y="-1045"/>
                  <a:pt x="1536698" y="15230"/>
                  <a:pt x="1802282" y="0"/>
                </a:cubicBezTo>
                <a:cubicBezTo>
                  <a:pt x="2067866" y="-15230"/>
                  <a:pt x="2159290" y="-9085"/>
                  <a:pt x="2468880" y="0"/>
                </a:cubicBezTo>
                <a:cubicBezTo>
                  <a:pt x="2469066" y="3335"/>
                  <a:pt x="2468881" y="9457"/>
                  <a:pt x="2468880" y="13716"/>
                </a:cubicBezTo>
                <a:cubicBezTo>
                  <a:pt x="2342229" y="19153"/>
                  <a:pt x="2070967" y="19945"/>
                  <a:pt x="1901038" y="13716"/>
                </a:cubicBezTo>
                <a:cubicBezTo>
                  <a:pt x="1731109" y="7487"/>
                  <a:pt x="1476036" y="-4220"/>
                  <a:pt x="1333195" y="13716"/>
                </a:cubicBezTo>
                <a:cubicBezTo>
                  <a:pt x="1190354" y="31652"/>
                  <a:pt x="999755" y="36789"/>
                  <a:pt x="666598" y="13716"/>
                </a:cubicBezTo>
                <a:cubicBezTo>
                  <a:pt x="333441" y="-9357"/>
                  <a:pt x="187150" y="46873"/>
                  <a:pt x="0" y="13716"/>
                </a:cubicBezTo>
                <a:cubicBezTo>
                  <a:pt x="-120" y="7867"/>
                  <a:pt x="674" y="3919"/>
                  <a:pt x="0" y="0"/>
                </a:cubicBezTo>
                <a:close/>
              </a:path>
            </a:pathLst>
          </a:custGeom>
          <a:solidFill>
            <a:srgbClr val="97E38B"/>
          </a:solidFill>
          <a:ln w="38100" cap="rnd">
            <a:solidFill>
              <a:srgbClr val="97E38B"/>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The Hand"/>
              <a:ea typeface="+mn-ea"/>
              <a:cs typeface="+mn-cs"/>
            </a:endParaRPr>
          </a:p>
        </p:txBody>
      </p:sp>
      <mc:AlternateContent xmlns:mc="http://schemas.openxmlformats.org/markup-compatibility/2006" xmlns:p14="http://schemas.microsoft.com/office/powerpoint/2010/main">
        <mc:Choice Requires="p14">
          <p:contentPart p14:bwMode="auto" r:id="rId3">
            <p14:nvContentPartPr>
              <p14:cNvPr id="29" name="Ink 28">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4316552" y="2335934"/>
              <a:ext cx="270" cy="1620"/>
            </p14:xfrm>
          </p:contentPart>
        </mc:Choice>
        <mc:Fallback xmlns="">
          <p:pic>
            <p:nvPicPr>
              <p:cNvPr id="29" name="Ink 28">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4"/>
              <a:stretch>
                <a:fillRect/>
              </a:stretch>
            </p:blipFill>
            <p:spPr>
              <a:xfrm>
                <a:off x="4303052" y="2322434"/>
                <a:ext cx="27000" cy="28350"/>
              </a:xfrm>
              <a:prstGeom prst="rect">
                <a:avLst/>
              </a:prstGeom>
            </p:spPr>
          </p:pic>
        </mc:Fallback>
      </mc:AlternateContent>
      <p:sp>
        <p:nvSpPr>
          <p:cNvPr id="11" name="TextBox 10">
            <a:extLst>
              <a:ext uri="{FF2B5EF4-FFF2-40B4-BE49-F238E27FC236}">
                <a16:creationId xmlns:a16="http://schemas.microsoft.com/office/drawing/2014/main" id="{5DC690E4-BE40-4680-8E26-676CF35ECB4F}"/>
              </a:ext>
            </a:extLst>
          </p:cNvPr>
          <p:cNvSpPr txBox="1"/>
          <p:nvPr/>
        </p:nvSpPr>
        <p:spPr>
          <a:xfrm>
            <a:off x="1905540" y="5486399"/>
            <a:ext cx="617166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now . . . . . They are on the back!!</a:t>
            </a:r>
          </a:p>
        </p:txBody>
      </p:sp>
      <p:pic>
        <p:nvPicPr>
          <p:cNvPr id="6" name="Picture 5" descr="Gilbarco pump skimmer device on the back">
            <a:extLst>
              <a:ext uri="{FF2B5EF4-FFF2-40B4-BE49-F238E27FC236}">
                <a16:creationId xmlns:a16="http://schemas.microsoft.com/office/drawing/2014/main" id="{18A9B95D-D68E-4FAE-A9E3-C8DF9235121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a:off x="557556" y="964547"/>
            <a:ext cx="8253687" cy="4279538"/>
          </a:xfrm>
          <a:prstGeom prst="rect">
            <a:avLst/>
          </a:prstGeom>
        </p:spPr>
      </p:pic>
      <p:sp>
        <p:nvSpPr>
          <p:cNvPr id="3" name="Title 1">
            <a:extLst>
              <a:ext uri="{FF2B5EF4-FFF2-40B4-BE49-F238E27FC236}">
                <a16:creationId xmlns:a16="http://schemas.microsoft.com/office/drawing/2014/main" id="{8D6480DE-6E21-E55B-5678-57AA11E83D04}"/>
              </a:ext>
            </a:extLst>
          </p:cNvPr>
          <p:cNvSpPr txBox="1">
            <a:spLocks/>
          </p:cNvSpPr>
          <p:nvPr/>
        </p:nvSpPr>
        <p:spPr>
          <a:xfrm>
            <a:off x="858315" y="58754"/>
            <a:ext cx="7427370" cy="677340"/>
          </a:xfrm>
          <a:prstGeom prst="rect">
            <a:avLst/>
          </a:prstGeom>
        </p:spPr>
        <p:txBody>
          <a:bodyPr vert="horz" lIns="68580" tIns="34290" rIns="68580" bIns="34290" rtlCol="0" anchor="b">
            <a:normAutofit/>
          </a:bodyPr>
          <a:lstStyle>
            <a:lvl1pPr algn="l" defTabSz="685800" rtl="0" eaLnBrk="1" latinLnBrk="0" hangingPunct="1">
              <a:lnSpc>
                <a:spcPct val="100000"/>
              </a:lnSpc>
              <a:spcBef>
                <a:spcPct val="0"/>
              </a:spcBef>
              <a:buNone/>
              <a:defRPr sz="3600" kern="1200">
                <a:solidFill>
                  <a:schemeClr val="tx1"/>
                </a:solidFill>
                <a:latin typeface="+mj-lt"/>
                <a:ea typeface="+mj-ea"/>
                <a:cs typeface="+mj-cs"/>
              </a:defRPr>
            </a:lvl1pPr>
          </a:lstStyle>
          <a:p>
            <a:pPr algn="ctr">
              <a:lnSpc>
                <a:spcPct val="90000"/>
              </a:lnSpc>
            </a:pPr>
            <a:r>
              <a:rPr lang="en-US" sz="2400" b="1" dirty="0">
                <a:solidFill>
                  <a:schemeClr val="accent1"/>
                </a:solidFill>
                <a:latin typeface="Arial Nova" panose="020B0504020202020204" pitchFamily="34" charset="0"/>
              </a:rPr>
              <a:t>GILBARCO PUMP / SKIMMER FOUND ON PANEL </a:t>
            </a:r>
          </a:p>
        </p:txBody>
      </p:sp>
    </p:spTree>
    <p:extLst>
      <p:ext uri="{BB962C8B-B14F-4D97-AF65-F5344CB8AC3E}">
        <p14:creationId xmlns:p14="http://schemas.microsoft.com/office/powerpoint/2010/main" val="408886795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The Hand"/>
              <a:ea typeface="+mn-ea"/>
              <a:cs typeface="+mn-cs"/>
            </a:endParaRPr>
          </a:p>
        </p:txBody>
      </p:sp>
      <p:sp>
        <p:nvSpPr>
          <p:cNvPr id="2" name="Title 1">
            <a:extLst>
              <a:ext uri="{FF2B5EF4-FFF2-40B4-BE49-F238E27FC236}">
                <a16:creationId xmlns:a16="http://schemas.microsoft.com/office/drawing/2014/main" id="{296660F0-5F83-BB4F-9B61-01F5B2D5C10F}"/>
              </a:ext>
            </a:extLst>
          </p:cNvPr>
          <p:cNvSpPr>
            <a:spLocks noGrp="1"/>
          </p:cNvSpPr>
          <p:nvPr>
            <p:ph type="title"/>
          </p:nvPr>
        </p:nvSpPr>
        <p:spPr>
          <a:xfrm>
            <a:off x="0" y="-601759"/>
            <a:ext cx="8839199" cy="613951"/>
          </a:xfrm>
        </p:spPr>
        <p:txBody>
          <a:bodyPr vert="horz" lIns="68580" tIns="34290" rIns="68580" bIns="34290" rtlCol="0" anchor="b">
            <a:noAutofit/>
          </a:bodyPr>
          <a:lstStyle/>
          <a:p>
            <a:pPr algn="ctr">
              <a:lnSpc>
                <a:spcPct val="90000"/>
              </a:lnSpc>
            </a:pPr>
            <a:r>
              <a:rPr lang="en-US" sz="2800" b="1" dirty="0">
                <a:solidFill>
                  <a:schemeClr val="accent1"/>
                </a:solidFill>
                <a:latin typeface="Arial Nova" panose="020B0504020202020204" pitchFamily="34" charset="0"/>
              </a:rPr>
              <a:t>   GILBARCO PUMP / SKIMMER FOUND ON PANEL 4 </a:t>
            </a:r>
          </a:p>
        </p:txBody>
      </p:sp>
      <p:sp>
        <p:nvSpPr>
          <p:cNvPr id="27"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313" y="2756916"/>
            <a:ext cx="2468880" cy="13716"/>
          </a:xfrm>
          <a:custGeom>
            <a:avLst/>
            <a:gdLst>
              <a:gd name="csX0" fmla="*/ 0 w 2468880"/>
              <a:gd name="csY0" fmla="*/ 0 h 13716"/>
              <a:gd name="csX1" fmla="*/ 592531 w 2468880"/>
              <a:gd name="csY1" fmla="*/ 0 h 13716"/>
              <a:gd name="csX2" fmla="*/ 1209751 w 2468880"/>
              <a:gd name="csY2" fmla="*/ 0 h 13716"/>
              <a:gd name="csX3" fmla="*/ 1826971 w 2468880"/>
              <a:gd name="csY3" fmla="*/ 0 h 13716"/>
              <a:gd name="csX4" fmla="*/ 2468880 w 2468880"/>
              <a:gd name="csY4" fmla="*/ 0 h 13716"/>
              <a:gd name="csX5" fmla="*/ 2468880 w 2468880"/>
              <a:gd name="csY5" fmla="*/ 13716 h 13716"/>
              <a:gd name="csX6" fmla="*/ 1851660 w 2468880"/>
              <a:gd name="csY6" fmla="*/ 13716 h 13716"/>
              <a:gd name="csX7" fmla="*/ 1283818 w 2468880"/>
              <a:gd name="csY7" fmla="*/ 13716 h 13716"/>
              <a:gd name="csX8" fmla="*/ 715975 w 2468880"/>
              <a:gd name="csY8" fmla="*/ 13716 h 13716"/>
              <a:gd name="csX9" fmla="*/ 0 w 2468880"/>
              <a:gd name="csY9" fmla="*/ 13716 h 13716"/>
              <a:gd name="csX10" fmla="*/ 0 w 2468880"/>
              <a:gd name="csY10"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68880" h="13716" fill="none" extrusionOk="0">
                <a:moveTo>
                  <a:pt x="0" y="0"/>
                </a:moveTo>
                <a:cubicBezTo>
                  <a:pt x="252575" y="28022"/>
                  <a:pt x="326761" y="21427"/>
                  <a:pt x="592531" y="0"/>
                </a:cubicBezTo>
                <a:cubicBezTo>
                  <a:pt x="858301" y="-21427"/>
                  <a:pt x="950045" y="-14428"/>
                  <a:pt x="1209751" y="0"/>
                </a:cubicBezTo>
                <a:cubicBezTo>
                  <a:pt x="1469457" y="14428"/>
                  <a:pt x="1544605" y="4420"/>
                  <a:pt x="1826971" y="0"/>
                </a:cubicBezTo>
                <a:cubicBezTo>
                  <a:pt x="2109337" y="-4420"/>
                  <a:pt x="2188495" y="23810"/>
                  <a:pt x="2468880" y="0"/>
                </a:cubicBezTo>
                <a:cubicBezTo>
                  <a:pt x="2468498" y="4363"/>
                  <a:pt x="2469139" y="8857"/>
                  <a:pt x="2468880" y="13716"/>
                </a:cubicBezTo>
                <a:cubicBezTo>
                  <a:pt x="2286443" y="6021"/>
                  <a:pt x="1983487" y="37917"/>
                  <a:pt x="1851660" y="13716"/>
                </a:cubicBezTo>
                <a:cubicBezTo>
                  <a:pt x="1719833" y="-10485"/>
                  <a:pt x="1418620" y="29319"/>
                  <a:pt x="1283818" y="13716"/>
                </a:cubicBezTo>
                <a:cubicBezTo>
                  <a:pt x="1149016" y="-1887"/>
                  <a:pt x="907774" y="28307"/>
                  <a:pt x="715975" y="13716"/>
                </a:cubicBezTo>
                <a:cubicBezTo>
                  <a:pt x="524176" y="-875"/>
                  <a:pt x="191739" y="26418"/>
                  <a:pt x="0" y="13716"/>
                </a:cubicBezTo>
                <a:cubicBezTo>
                  <a:pt x="-459" y="8317"/>
                  <a:pt x="190" y="2744"/>
                  <a:pt x="0" y="0"/>
                </a:cubicBezTo>
                <a:close/>
              </a:path>
              <a:path w="2468880" h="13716" stroke="0" extrusionOk="0">
                <a:moveTo>
                  <a:pt x="0" y="0"/>
                </a:moveTo>
                <a:cubicBezTo>
                  <a:pt x="167606" y="691"/>
                  <a:pt x="312506" y="-19644"/>
                  <a:pt x="592531" y="0"/>
                </a:cubicBezTo>
                <a:cubicBezTo>
                  <a:pt x="872556" y="19644"/>
                  <a:pt x="955801" y="1045"/>
                  <a:pt x="1135685" y="0"/>
                </a:cubicBezTo>
                <a:cubicBezTo>
                  <a:pt x="1315569" y="-1045"/>
                  <a:pt x="1536698" y="15230"/>
                  <a:pt x="1802282" y="0"/>
                </a:cubicBezTo>
                <a:cubicBezTo>
                  <a:pt x="2067866" y="-15230"/>
                  <a:pt x="2159290" y="-9085"/>
                  <a:pt x="2468880" y="0"/>
                </a:cubicBezTo>
                <a:cubicBezTo>
                  <a:pt x="2469066" y="3335"/>
                  <a:pt x="2468881" y="9457"/>
                  <a:pt x="2468880" y="13716"/>
                </a:cubicBezTo>
                <a:cubicBezTo>
                  <a:pt x="2342229" y="19153"/>
                  <a:pt x="2070967" y="19945"/>
                  <a:pt x="1901038" y="13716"/>
                </a:cubicBezTo>
                <a:cubicBezTo>
                  <a:pt x="1731109" y="7487"/>
                  <a:pt x="1476036" y="-4220"/>
                  <a:pt x="1333195" y="13716"/>
                </a:cubicBezTo>
                <a:cubicBezTo>
                  <a:pt x="1190354" y="31652"/>
                  <a:pt x="999755" y="36789"/>
                  <a:pt x="666598" y="13716"/>
                </a:cubicBezTo>
                <a:cubicBezTo>
                  <a:pt x="333441" y="-9357"/>
                  <a:pt x="187150" y="46873"/>
                  <a:pt x="0" y="13716"/>
                </a:cubicBezTo>
                <a:cubicBezTo>
                  <a:pt x="-120" y="7867"/>
                  <a:pt x="674" y="3919"/>
                  <a:pt x="0" y="0"/>
                </a:cubicBezTo>
                <a:close/>
              </a:path>
            </a:pathLst>
          </a:custGeom>
          <a:solidFill>
            <a:srgbClr val="97E38B"/>
          </a:solidFill>
          <a:ln w="38100" cap="rnd">
            <a:solidFill>
              <a:srgbClr val="97E38B"/>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The Hand"/>
              <a:ea typeface="+mn-ea"/>
              <a:cs typeface="+mn-cs"/>
            </a:endParaRPr>
          </a:p>
        </p:txBody>
      </p:sp>
      <mc:AlternateContent xmlns:mc="http://schemas.openxmlformats.org/markup-compatibility/2006" xmlns:p14="http://schemas.microsoft.com/office/powerpoint/2010/main">
        <mc:Choice Requires="p14">
          <p:contentPart p14:bwMode="auto" r:id="rId3">
            <p14:nvContentPartPr>
              <p14:cNvPr id="29" name="Ink 28">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4316552" y="2335934"/>
              <a:ext cx="270" cy="1620"/>
            </p14:xfrm>
          </p:contentPart>
        </mc:Choice>
        <mc:Fallback xmlns="">
          <p:pic>
            <p:nvPicPr>
              <p:cNvPr id="29" name="Ink 28">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4"/>
              <a:stretch>
                <a:fillRect/>
              </a:stretch>
            </p:blipFill>
            <p:spPr>
              <a:xfrm>
                <a:off x="4303052" y="2322434"/>
                <a:ext cx="27000" cy="28350"/>
              </a:xfrm>
              <a:prstGeom prst="rect">
                <a:avLst/>
              </a:prstGeom>
            </p:spPr>
          </p:pic>
        </mc:Fallback>
      </mc:AlternateContent>
      <p:pic>
        <p:nvPicPr>
          <p:cNvPr id="5" name="Picture 4" descr="Gilbarco pump skimmer on the back">
            <a:extLst>
              <a:ext uri="{FF2B5EF4-FFF2-40B4-BE49-F238E27FC236}">
                <a16:creationId xmlns:a16="http://schemas.microsoft.com/office/drawing/2014/main" id="{5AAC5A2C-0B2C-4C32-9092-B1170E3388EB}"/>
              </a:ext>
            </a:extLst>
          </p:cNvPr>
          <p:cNvPicPr>
            <a:picLocks noChangeAspect="1"/>
          </p:cNvPicPr>
          <p:nvPr/>
        </p:nvPicPr>
        <p:blipFill>
          <a:blip r:embed="rId5"/>
          <a:stretch>
            <a:fillRect/>
          </a:stretch>
        </p:blipFill>
        <p:spPr>
          <a:xfrm>
            <a:off x="0" y="1066801"/>
            <a:ext cx="9144000" cy="5791199"/>
          </a:xfrm>
          <a:prstGeom prst="rect">
            <a:avLst/>
          </a:prstGeom>
        </p:spPr>
      </p:pic>
      <p:sp>
        <p:nvSpPr>
          <p:cNvPr id="3" name="Title 1">
            <a:extLst>
              <a:ext uri="{FF2B5EF4-FFF2-40B4-BE49-F238E27FC236}">
                <a16:creationId xmlns:a16="http://schemas.microsoft.com/office/drawing/2014/main" id="{F99D13F3-86AB-7FEF-EADC-867BAB95BAA4}"/>
              </a:ext>
            </a:extLst>
          </p:cNvPr>
          <p:cNvSpPr txBox="1">
            <a:spLocks/>
          </p:cNvSpPr>
          <p:nvPr/>
        </p:nvSpPr>
        <p:spPr>
          <a:xfrm>
            <a:off x="-1" y="243299"/>
            <a:ext cx="8839199" cy="613951"/>
          </a:xfrm>
          <a:prstGeom prst="rect">
            <a:avLst/>
          </a:prstGeom>
        </p:spPr>
        <p:txBody>
          <a:bodyPr vert="horz" lIns="68580" tIns="34290" rIns="68580" bIns="34290" rtlCol="0" anchor="b">
            <a:noAutofit/>
          </a:bodyPr>
          <a:lstStyle>
            <a:lvl1pPr algn="l" defTabSz="685800" rtl="0" eaLnBrk="1" latinLnBrk="0" hangingPunct="1">
              <a:lnSpc>
                <a:spcPct val="100000"/>
              </a:lnSpc>
              <a:spcBef>
                <a:spcPct val="0"/>
              </a:spcBef>
              <a:buNone/>
              <a:defRPr sz="3600" kern="1200">
                <a:solidFill>
                  <a:schemeClr val="tx1"/>
                </a:solidFill>
                <a:latin typeface="+mj-lt"/>
                <a:ea typeface="+mj-ea"/>
                <a:cs typeface="+mj-cs"/>
              </a:defRPr>
            </a:lvl1pPr>
          </a:lstStyle>
          <a:p>
            <a:pPr algn="ctr">
              <a:lnSpc>
                <a:spcPct val="90000"/>
              </a:lnSpc>
            </a:pPr>
            <a:r>
              <a:rPr lang="en-US" sz="2800" b="1" dirty="0">
                <a:solidFill>
                  <a:schemeClr val="accent1"/>
                </a:solidFill>
                <a:latin typeface="Arial Nova" panose="020B0504020202020204" pitchFamily="34" charset="0"/>
              </a:rPr>
              <a:t>    GILBARCO PUMP / SKIMMER FOUND ON PANEL </a:t>
            </a:r>
          </a:p>
        </p:txBody>
      </p:sp>
    </p:spTree>
    <p:extLst>
      <p:ext uri="{BB962C8B-B14F-4D97-AF65-F5344CB8AC3E}">
        <p14:creationId xmlns:p14="http://schemas.microsoft.com/office/powerpoint/2010/main" val="59427331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DFDB9-23CD-D847-99C1-C3EA21687256}"/>
              </a:ext>
            </a:extLst>
          </p:cNvPr>
          <p:cNvSpPr>
            <a:spLocks noGrp="1"/>
          </p:cNvSpPr>
          <p:nvPr>
            <p:ph type="title"/>
          </p:nvPr>
        </p:nvSpPr>
        <p:spPr/>
        <p:txBody>
          <a:bodyPr/>
          <a:lstStyle/>
          <a:p>
            <a:r>
              <a:rPr lang="en-US" b="1" dirty="0">
                <a:solidFill>
                  <a:schemeClr val="accent1"/>
                </a:solidFill>
                <a:latin typeface="Arial Nova" panose="020B0504020202020204" pitchFamily="34" charset="0"/>
              </a:rPr>
              <a:t>     SKIMMER ON PULL OUT PANEL </a:t>
            </a:r>
          </a:p>
        </p:txBody>
      </p:sp>
      <p:pic>
        <p:nvPicPr>
          <p:cNvPr id="5" name="Content Placeholder 4" descr="Image showing a common hiding spot for skimmers within the pull-out panel">
            <a:extLst>
              <a:ext uri="{FF2B5EF4-FFF2-40B4-BE49-F238E27FC236}">
                <a16:creationId xmlns:a16="http://schemas.microsoft.com/office/drawing/2014/main" id="{94C65B14-C62A-7145-B7E4-ECAE3B706CE1}"/>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rot="5400000">
            <a:off x="393502" y="2069904"/>
            <a:ext cx="4413647" cy="3943348"/>
          </a:xfrm>
        </p:spPr>
      </p:pic>
      <p:sp>
        <p:nvSpPr>
          <p:cNvPr id="6" name="Up Arrow 5">
            <a:extLst>
              <a:ext uri="{FF2B5EF4-FFF2-40B4-BE49-F238E27FC236}">
                <a16:creationId xmlns:a16="http://schemas.microsoft.com/office/drawing/2014/main" id="{3EF36DC9-6C0D-A64D-9E00-89F0879C21AD}"/>
              </a:ext>
              <a:ext uri="{C183D7F6-B498-43B3-948B-1728B52AA6E4}">
                <adec:decorative xmlns:adec="http://schemas.microsoft.com/office/drawing/2017/decorative" val="1"/>
              </a:ext>
            </a:extLst>
          </p:cNvPr>
          <p:cNvSpPr/>
          <p:nvPr/>
        </p:nvSpPr>
        <p:spPr>
          <a:xfrm>
            <a:off x="1752600" y="4191000"/>
            <a:ext cx="426534" cy="1006574"/>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srgbClr val="FF0000"/>
              </a:solidFill>
              <a:latin typeface="The Hand"/>
            </a:endParaRPr>
          </a:p>
        </p:txBody>
      </p:sp>
      <p:pic>
        <p:nvPicPr>
          <p:cNvPr id="8" name="Picture 7" descr="Skimmer devices pulled out of panel">
            <a:extLst>
              <a:ext uri="{FF2B5EF4-FFF2-40B4-BE49-F238E27FC236}">
                <a16:creationId xmlns:a16="http://schemas.microsoft.com/office/drawing/2014/main" id="{1416E9D5-6E9A-4F4A-9607-0D881EB2CE3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4727377" y="1993706"/>
            <a:ext cx="4413646" cy="4095750"/>
          </a:xfrm>
          <a:prstGeom prst="rect">
            <a:avLst/>
          </a:prstGeom>
        </p:spPr>
      </p:pic>
    </p:spTree>
    <p:extLst>
      <p:ext uri="{BB962C8B-B14F-4D97-AF65-F5344CB8AC3E}">
        <p14:creationId xmlns:p14="http://schemas.microsoft.com/office/powerpoint/2010/main" val="100603610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9E0410C-8108-48C7-B03A-320185A8D726}"/>
              </a:ext>
            </a:extLst>
          </p:cNvPr>
          <p:cNvSpPr>
            <a:spLocks noGrp="1"/>
          </p:cNvSpPr>
          <p:nvPr>
            <p:ph type="title"/>
          </p:nvPr>
        </p:nvSpPr>
        <p:spPr>
          <a:xfrm>
            <a:off x="4953000" y="645745"/>
            <a:ext cx="4267200" cy="5745162"/>
          </a:xfrm>
        </p:spPr>
        <p:txBody>
          <a:bodyPr>
            <a:normAutofit/>
          </a:bodyPr>
          <a:lstStyle/>
          <a:p>
            <a:r>
              <a:rPr lang="en-US" dirty="0">
                <a:solidFill>
                  <a:srgbClr val="7030A0"/>
                </a:solidFill>
              </a:rPr>
              <a:t>A multi-functional wireless device found attached to a contactless payment terminal at a gas station.</a:t>
            </a:r>
            <a:br>
              <a:rPr lang="en-US" dirty="0"/>
            </a:br>
            <a:endParaRPr lang="en-US" dirty="0"/>
          </a:p>
        </p:txBody>
      </p:sp>
      <p:pic>
        <p:nvPicPr>
          <p:cNvPr id="4" name="Picture 3" descr="A picture containing sitting&#10;&#10;Description generated with high confidence">
            <a:extLst>
              <a:ext uri="{FF2B5EF4-FFF2-40B4-BE49-F238E27FC236}">
                <a16:creationId xmlns:a16="http://schemas.microsoft.com/office/drawing/2014/main" id="{2AECD6F8-39B5-472D-A868-DE9C54832E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598" y="457513"/>
            <a:ext cx="4572001" cy="5821675"/>
          </a:xfrm>
          <a:prstGeom prst="rect">
            <a:avLst/>
          </a:prstGeom>
        </p:spPr>
      </p:pic>
      <p:pic>
        <p:nvPicPr>
          <p:cNvPr id="5" name="Picture 2">
            <a:extLst>
              <a:ext uri="{FF2B5EF4-FFF2-40B4-BE49-F238E27FC236}">
                <a16:creationId xmlns:a16="http://schemas.microsoft.com/office/drawing/2014/main" id="{46539DA6-2519-4BAF-8AF5-08B0490C17FA}"/>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475974" y="6164575"/>
            <a:ext cx="655325" cy="655325"/>
          </a:xfrm>
          <a:prstGeom prst="rect">
            <a:avLst/>
          </a:prstGeom>
          <a:noFill/>
        </p:spPr>
      </p:pic>
    </p:spTree>
    <p:extLst>
      <p:ext uri="{BB962C8B-B14F-4D97-AF65-F5344CB8AC3E}">
        <p14:creationId xmlns:p14="http://schemas.microsoft.com/office/powerpoint/2010/main" val="19152606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9E0410C-8108-48C7-B03A-320185A8D726}"/>
              </a:ext>
            </a:extLst>
          </p:cNvPr>
          <p:cNvSpPr>
            <a:spLocks noGrp="1"/>
          </p:cNvSpPr>
          <p:nvPr>
            <p:ph type="title"/>
          </p:nvPr>
        </p:nvSpPr>
        <p:spPr>
          <a:xfrm>
            <a:off x="1" y="609600"/>
            <a:ext cx="3477126" cy="4267200"/>
          </a:xfrm>
        </p:spPr>
        <p:txBody>
          <a:bodyPr vert="horz" lIns="91440" tIns="45720" rIns="91440" bIns="45720" rtlCol="0" anchor="b">
            <a:normAutofit/>
          </a:bodyPr>
          <a:lstStyle/>
          <a:p>
            <a:pPr algn="l">
              <a:lnSpc>
                <a:spcPct val="90000"/>
              </a:lnSpc>
            </a:pPr>
            <a:r>
              <a:rPr lang="en-US" sz="3200" b="1" kern="1200" dirty="0">
                <a:solidFill>
                  <a:srgbClr val="7030A0"/>
                </a:solidFill>
                <a:latin typeface="+mj-lt"/>
                <a:ea typeface="+mj-ea"/>
                <a:cs typeface="+mj-cs"/>
              </a:rPr>
              <a:t>Shimmers are now being seen as an alternative to skimmers seen on the inside of pumps.</a:t>
            </a:r>
            <a:br>
              <a:rPr lang="en-US" sz="3200" kern="1200" dirty="0">
                <a:solidFill>
                  <a:schemeClr val="tx1"/>
                </a:solidFill>
                <a:latin typeface="+mj-lt"/>
                <a:ea typeface="+mj-ea"/>
                <a:cs typeface="+mj-cs"/>
              </a:rPr>
            </a:br>
            <a:endParaRPr lang="en-US" sz="3200" kern="1200" dirty="0">
              <a:solidFill>
                <a:schemeClr val="tx1"/>
              </a:solidFill>
              <a:latin typeface="+mj-lt"/>
              <a:ea typeface="+mj-ea"/>
              <a:cs typeface="+mj-cs"/>
            </a:endParaRPr>
          </a:p>
        </p:txBody>
      </p:sp>
      <p:pic>
        <p:nvPicPr>
          <p:cNvPr id="3" name="Picture 2" descr="Shimmer device being placed into card reader">
            <a:extLst>
              <a:ext uri="{FF2B5EF4-FFF2-40B4-BE49-F238E27FC236}">
                <a16:creationId xmlns:a16="http://schemas.microsoft.com/office/drawing/2014/main" id="{05DC8D91-FFF9-3BF0-69D6-CF0D1D396E7D}"/>
              </a:ext>
            </a:extLst>
          </p:cNvPr>
          <p:cNvPicPr>
            <a:picLocks noChangeAspect="1"/>
          </p:cNvPicPr>
          <p:nvPr/>
        </p:nvPicPr>
        <p:blipFill rotWithShape="1">
          <a:blip r:embed="rId3"/>
          <a:srcRect t="13207" b="10896"/>
          <a:stretch/>
        </p:blipFill>
        <p:spPr>
          <a:xfrm>
            <a:off x="3488186" y="10"/>
            <a:ext cx="5655813" cy="3383270"/>
          </a:xfrm>
          <a:prstGeom prst="rect">
            <a:avLst/>
          </a:prstGeom>
        </p:spPr>
      </p:pic>
      <p:pic>
        <p:nvPicPr>
          <p:cNvPr id="2" name="Picture 1" descr="Shimmer device being placed into card reader">
            <a:extLst>
              <a:ext uri="{FF2B5EF4-FFF2-40B4-BE49-F238E27FC236}">
                <a16:creationId xmlns:a16="http://schemas.microsoft.com/office/drawing/2014/main" id="{7F275DEA-3399-70AC-B808-68078ECFA06F}"/>
              </a:ext>
            </a:extLst>
          </p:cNvPr>
          <p:cNvPicPr>
            <a:picLocks noChangeAspect="1"/>
          </p:cNvPicPr>
          <p:nvPr/>
        </p:nvPicPr>
        <p:blipFill rotWithShape="1">
          <a:blip r:embed="rId4"/>
          <a:srcRect t="10198" r="-1" b="10197"/>
          <a:stretch/>
        </p:blipFill>
        <p:spPr>
          <a:xfrm>
            <a:off x="3488187" y="3474720"/>
            <a:ext cx="5666874" cy="3383280"/>
          </a:xfrm>
          <a:prstGeom prst="rect">
            <a:avLst/>
          </a:prstGeom>
        </p:spPr>
      </p:pic>
      <p:pic>
        <p:nvPicPr>
          <p:cNvPr id="5" name="Picture 2">
            <a:extLst>
              <a:ext uri="{FF2B5EF4-FFF2-40B4-BE49-F238E27FC236}">
                <a16:creationId xmlns:a16="http://schemas.microsoft.com/office/drawing/2014/main" id="{46539DA6-2519-4BAF-8AF5-08B0490C17FA}"/>
              </a:ex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8488675" y="5677563"/>
            <a:ext cx="655325" cy="655325"/>
          </a:xfrm>
          <a:prstGeom prst="rect">
            <a:avLst/>
          </a:prstGeom>
          <a:noFill/>
        </p:spPr>
      </p:pic>
    </p:spTree>
    <p:extLst>
      <p:ext uri="{BB962C8B-B14F-4D97-AF65-F5344CB8AC3E}">
        <p14:creationId xmlns:p14="http://schemas.microsoft.com/office/powerpoint/2010/main" val="17711090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9E0410C-8108-48C7-B03A-320185A8D726}"/>
              </a:ext>
            </a:extLst>
          </p:cNvPr>
          <p:cNvSpPr>
            <a:spLocks noGrp="1"/>
          </p:cNvSpPr>
          <p:nvPr>
            <p:ph type="title"/>
          </p:nvPr>
        </p:nvSpPr>
        <p:spPr>
          <a:xfrm>
            <a:off x="4495801" y="4197368"/>
            <a:ext cx="4391298" cy="1593832"/>
          </a:xfrm>
        </p:spPr>
        <p:txBody>
          <a:bodyPr vert="horz" lIns="91440" tIns="45720" rIns="91440" bIns="45720" rtlCol="0" anchor="b">
            <a:normAutofit fontScale="90000"/>
          </a:bodyPr>
          <a:lstStyle/>
          <a:p>
            <a:pPr algn="l">
              <a:lnSpc>
                <a:spcPct val="90000"/>
              </a:lnSpc>
            </a:pPr>
            <a:r>
              <a:rPr lang="en-US" sz="3100" b="1" kern="1200" dirty="0">
                <a:solidFill>
                  <a:srgbClr val="7030A0"/>
                </a:solidFill>
                <a:latin typeface="+mj-lt"/>
                <a:ea typeface="+mj-ea"/>
                <a:cs typeface="+mj-cs"/>
              </a:rPr>
              <a:t>Camera installation may be seen with shimmers too. </a:t>
            </a:r>
            <a:br>
              <a:rPr lang="en-US" sz="2800" b="1" kern="1200" dirty="0">
                <a:solidFill>
                  <a:srgbClr val="7030A0"/>
                </a:solidFill>
                <a:latin typeface="+mj-lt"/>
                <a:ea typeface="+mj-ea"/>
                <a:cs typeface="+mj-cs"/>
              </a:rPr>
            </a:br>
            <a:endParaRPr lang="en-US" sz="2800" b="1" kern="1200" dirty="0">
              <a:solidFill>
                <a:srgbClr val="7030A0"/>
              </a:solidFill>
              <a:latin typeface="+mj-lt"/>
              <a:ea typeface="+mj-ea"/>
              <a:cs typeface="+mj-cs"/>
            </a:endParaRPr>
          </a:p>
        </p:txBody>
      </p:sp>
      <p:pic>
        <p:nvPicPr>
          <p:cNvPr id="4" name="Picture 3" descr="Camera installed over keypad">
            <a:extLst>
              <a:ext uri="{FF2B5EF4-FFF2-40B4-BE49-F238E27FC236}">
                <a16:creationId xmlns:a16="http://schemas.microsoft.com/office/drawing/2014/main" id="{2C824BC9-0B31-80CA-E988-A67FF078D836}"/>
              </a:ext>
            </a:extLst>
          </p:cNvPr>
          <p:cNvPicPr>
            <a:picLocks noChangeAspect="1"/>
          </p:cNvPicPr>
          <p:nvPr/>
        </p:nvPicPr>
        <p:blipFill rotWithShape="1">
          <a:blip r:embed="rId3"/>
          <a:srcRect t="22226" r="2" b="22068"/>
          <a:stretch/>
        </p:blipFill>
        <p:spPr>
          <a:xfrm>
            <a:off x="-2914" y="0"/>
            <a:ext cx="4876780" cy="4197368"/>
          </a:xfrm>
          <a:custGeom>
            <a:avLst/>
            <a:gdLst/>
            <a:ahLst/>
            <a:cxnLst/>
            <a:rect l="l" t="t" r="r" b="b"/>
            <a:pathLst>
              <a:path w="7534640" h="4197368">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509063" y="4095753"/>
                  <a:pt x="4453918" y="4128339"/>
                  <a:pt x="4430941" y="4172622"/>
                </a:cubicBezTo>
                <a:lnTo>
                  <a:pt x="4423415" y="4197368"/>
                </a:lnTo>
                <a:lnTo>
                  <a:pt x="0" y="4197368"/>
                </a:lnTo>
                <a:close/>
              </a:path>
            </a:pathLst>
          </a:custGeom>
        </p:spPr>
      </p:pic>
      <p:pic>
        <p:nvPicPr>
          <p:cNvPr id="2" name="Picture 1" descr="Shimmer device in use">
            <a:extLst>
              <a:ext uri="{FF2B5EF4-FFF2-40B4-BE49-F238E27FC236}">
                <a16:creationId xmlns:a16="http://schemas.microsoft.com/office/drawing/2014/main" id="{7F275DEA-3399-70AC-B808-68078ECFA06F}"/>
              </a:ext>
            </a:extLst>
          </p:cNvPr>
          <p:cNvPicPr>
            <a:picLocks noChangeAspect="1"/>
          </p:cNvPicPr>
          <p:nvPr/>
        </p:nvPicPr>
        <p:blipFill rotWithShape="1">
          <a:blip r:embed="rId4"/>
          <a:srcRect l="29464" r="4692" b="-1"/>
          <a:stretch/>
        </p:blipFill>
        <p:spPr>
          <a:xfrm>
            <a:off x="4913052" y="1"/>
            <a:ext cx="4230948"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pic>
        <p:nvPicPr>
          <p:cNvPr id="3" name="Picture 2" descr="Shimmer card reader in use at a gas pump">
            <a:extLst>
              <a:ext uri="{FF2B5EF4-FFF2-40B4-BE49-F238E27FC236}">
                <a16:creationId xmlns:a16="http://schemas.microsoft.com/office/drawing/2014/main" id="{05DC8D91-FFF9-3BF0-69D6-CF0D1D396E7D}"/>
              </a:ext>
            </a:extLst>
          </p:cNvPr>
          <p:cNvPicPr>
            <a:picLocks noChangeAspect="1"/>
          </p:cNvPicPr>
          <p:nvPr/>
        </p:nvPicPr>
        <p:blipFill rotWithShape="1">
          <a:blip r:embed="rId5"/>
          <a:srcRect t="18109" b="15798"/>
          <a:stretch/>
        </p:blipFill>
        <p:spPr>
          <a:xfrm>
            <a:off x="20" y="4316255"/>
            <a:ext cx="5127618" cy="2541737"/>
          </a:xfrm>
          <a:custGeom>
            <a:avLst/>
            <a:gdLst/>
            <a:ahLst/>
            <a:cxnLst/>
            <a:rect l="l" t="t" r="r" b="b"/>
            <a:pathLst>
              <a:path w="6836850" h="2541737">
                <a:moveTo>
                  <a:pt x="0" y="0"/>
                </a:moveTo>
                <a:lnTo>
                  <a:pt x="4460098" y="0"/>
                </a:lnTo>
                <a:lnTo>
                  <a:pt x="4483996" y="31836"/>
                </a:lnTo>
                <a:cubicBezTo>
                  <a:pt x="4644419" y="28495"/>
                  <a:pt x="4627708" y="282495"/>
                  <a:pt x="4788129" y="245732"/>
                </a:cubicBezTo>
                <a:cubicBezTo>
                  <a:pt x="4754709" y="362707"/>
                  <a:pt x="4641076" y="302548"/>
                  <a:pt x="4600971" y="389443"/>
                </a:cubicBezTo>
                <a:cubicBezTo>
                  <a:pt x="4684524" y="462970"/>
                  <a:pt x="4844945" y="409497"/>
                  <a:pt x="4871683" y="563233"/>
                </a:cubicBezTo>
                <a:cubicBezTo>
                  <a:pt x="4838262" y="723655"/>
                  <a:pt x="4945210" y="703602"/>
                  <a:pt x="5032105" y="713629"/>
                </a:cubicBezTo>
                <a:cubicBezTo>
                  <a:pt x="5239317" y="733683"/>
                  <a:pt x="5439843" y="747050"/>
                  <a:pt x="5643713" y="780472"/>
                </a:cubicBezTo>
                <a:cubicBezTo>
                  <a:pt x="5693844" y="790498"/>
                  <a:pt x="5810819" y="767103"/>
                  <a:pt x="5800794" y="870709"/>
                </a:cubicBezTo>
                <a:cubicBezTo>
                  <a:pt x="5790767" y="954261"/>
                  <a:pt x="5700529" y="924184"/>
                  <a:pt x="5643713" y="927525"/>
                </a:cubicBezTo>
                <a:cubicBezTo>
                  <a:pt x="5329553" y="967632"/>
                  <a:pt x="5012052" y="904131"/>
                  <a:pt x="4701235" y="907472"/>
                </a:cubicBezTo>
                <a:cubicBezTo>
                  <a:pt x="4664472" y="907472"/>
                  <a:pt x="4657787" y="1017762"/>
                  <a:pt x="4577576" y="980999"/>
                </a:cubicBezTo>
                <a:cubicBezTo>
                  <a:pt x="4788129" y="1081263"/>
                  <a:pt x="5767372" y="1108001"/>
                  <a:pt x="6094900" y="1161474"/>
                </a:cubicBezTo>
                <a:cubicBezTo>
                  <a:pt x="5754004" y="1542477"/>
                  <a:pt x="5429817" y="1311870"/>
                  <a:pt x="5159105" y="1525765"/>
                </a:cubicBezTo>
                <a:cubicBezTo>
                  <a:pt x="5159105" y="1525765"/>
                  <a:pt x="5212580" y="1525765"/>
                  <a:pt x="5443187" y="1595950"/>
                </a:cubicBezTo>
                <a:cubicBezTo>
                  <a:pt x="5627002" y="1652765"/>
                  <a:pt x="5536765" y="1732976"/>
                  <a:pt x="6001321" y="1886715"/>
                </a:cubicBezTo>
                <a:cubicBezTo>
                  <a:pt x="5824188" y="1936846"/>
                  <a:pt x="5593581" y="1839925"/>
                  <a:pt x="5506685" y="2100610"/>
                </a:cubicBezTo>
                <a:cubicBezTo>
                  <a:pt x="5643713" y="2147401"/>
                  <a:pt x="5807477" y="2103953"/>
                  <a:pt x="5904398" y="2227611"/>
                </a:cubicBezTo>
                <a:cubicBezTo>
                  <a:pt x="5934478" y="2264375"/>
                  <a:pt x="5964557" y="2287770"/>
                  <a:pt x="6001321" y="2307821"/>
                </a:cubicBezTo>
                <a:cubicBezTo>
                  <a:pt x="5984612" y="2314507"/>
                  <a:pt x="5964557" y="2321190"/>
                  <a:pt x="5951188" y="2327874"/>
                </a:cubicBezTo>
                <a:cubicBezTo>
                  <a:pt x="5977925" y="2351271"/>
                  <a:pt x="6663060" y="2478270"/>
                  <a:pt x="6836850" y="2481613"/>
                </a:cubicBezTo>
                <a:cubicBezTo>
                  <a:pt x="6761652" y="2506679"/>
                  <a:pt x="6636845" y="2527828"/>
                  <a:pt x="6553814" y="2540165"/>
                </a:cubicBezTo>
                <a:lnTo>
                  <a:pt x="6542822" y="2541737"/>
                </a:lnTo>
                <a:lnTo>
                  <a:pt x="0" y="2541737"/>
                </a:lnTo>
                <a:close/>
              </a:path>
            </a:pathLst>
          </a:custGeom>
        </p:spPr>
      </p:pic>
      <p:pic>
        <p:nvPicPr>
          <p:cNvPr id="5" name="Picture 2">
            <a:extLst>
              <a:ext uri="{FF2B5EF4-FFF2-40B4-BE49-F238E27FC236}">
                <a16:creationId xmlns:a16="http://schemas.microsoft.com/office/drawing/2014/main" id="{46539DA6-2519-4BAF-8AF5-08B0490C17FA}"/>
              </a:ext>
              <a:ext uri="{C183D7F6-B498-43B3-948B-1728B52AA6E4}">
                <adec:decorative xmlns:adec="http://schemas.microsoft.com/office/drawing/2017/decorative" val="1"/>
              </a:ext>
            </a:extLst>
          </p:cNvPr>
          <p:cNvPicPr>
            <a:picLocks noChangeAspect="1" noChangeArrowheads="1"/>
          </p:cNvPicPr>
          <p:nvPr/>
        </p:nvPicPr>
        <p:blipFill>
          <a:blip r:embed="rId6" cstate="print"/>
          <a:srcRect/>
          <a:stretch>
            <a:fillRect/>
          </a:stretch>
        </p:blipFill>
        <p:spPr bwMode="auto">
          <a:xfrm>
            <a:off x="8382000" y="6051018"/>
            <a:ext cx="655325" cy="655325"/>
          </a:xfrm>
          <a:prstGeom prst="rect">
            <a:avLst/>
          </a:prstGeom>
          <a:noFill/>
        </p:spPr>
      </p:pic>
      <p:sp>
        <p:nvSpPr>
          <p:cNvPr id="6" name="Oval 5">
            <a:extLst>
              <a:ext uri="{FF2B5EF4-FFF2-40B4-BE49-F238E27FC236}">
                <a16:creationId xmlns:a16="http://schemas.microsoft.com/office/drawing/2014/main" id="{0ADBD37C-36AB-5AD5-F2AE-83A3B9D81F9C}"/>
              </a:ext>
              <a:ext uri="{C183D7F6-B498-43B3-948B-1728B52AA6E4}">
                <adec:decorative xmlns:adec="http://schemas.microsoft.com/office/drawing/2017/decorative" val="1"/>
              </a:ext>
            </a:extLst>
          </p:cNvPr>
          <p:cNvSpPr/>
          <p:nvPr/>
        </p:nvSpPr>
        <p:spPr>
          <a:xfrm>
            <a:off x="152400" y="0"/>
            <a:ext cx="4605337" cy="14478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2893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571D5-D4A8-FDDB-BFAF-529A735F3F34}"/>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t>Skimmers 18</a:t>
            </a:r>
          </a:p>
        </p:txBody>
      </p:sp>
      <p:sp>
        <p:nvSpPr>
          <p:cNvPr id="14" name="TextBox 13">
            <a:extLst>
              <a:ext uri="{FF2B5EF4-FFF2-40B4-BE49-F238E27FC236}">
                <a16:creationId xmlns:a16="http://schemas.microsoft.com/office/drawing/2014/main" id="{EBCC9670-0ACE-BD3A-2071-9260C504E3B7}"/>
              </a:ext>
            </a:extLst>
          </p:cNvPr>
          <p:cNvSpPr txBox="1"/>
          <p:nvPr/>
        </p:nvSpPr>
        <p:spPr>
          <a:xfrm>
            <a:off x="381001" y="4772483"/>
            <a:ext cx="5512846" cy="1386369"/>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400" b="1" kern="1200" dirty="0">
                <a:solidFill>
                  <a:srgbClr val="7030A0"/>
                </a:solidFill>
                <a:latin typeface="+mj-lt"/>
                <a:ea typeface="+mj-ea"/>
                <a:cs typeface="+mj-cs"/>
              </a:rPr>
              <a:t>OVERLAYS</a:t>
            </a:r>
            <a:r>
              <a:rPr lang="en-US" sz="3100" kern="1200" dirty="0">
                <a:solidFill>
                  <a:schemeClr val="tx1"/>
                </a:solidFill>
                <a:latin typeface="+mj-lt"/>
                <a:ea typeface="+mj-ea"/>
                <a:cs typeface="+mj-cs"/>
              </a:rPr>
              <a:t> </a:t>
            </a:r>
          </a:p>
        </p:txBody>
      </p:sp>
      <p:pic>
        <p:nvPicPr>
          <p:cNvPr id="8" name="Picture 7" descr="Gap to see tampering over the keypad">
            <a:extLst>
              <a:ext uri="{FF2B5EF4-FFF2-40B4-BE49-F238E27FC236}">
                <a16:creationId xmlns:a16="http://schemas.microsoft.com/office/drawing/2014/main" id="{6D6F20AB-1CDB-E097-A104-1E4479ADEE0E}"/>
              </a:ext>
            </a:extLst>
          </p:cNvPr>
          <p:cNvPicPr>
            <a:picLocks noChangeAspect="1"/>
          </p:cNvPicPr>
          <p:nvPr/>
        </p:nvPicPr>
        <p:blipFill rotWithShape="1">
          <a:blip r:embed="rId3"/>
          <a:srcRect t="21625"/>
          <a:stretch/>
        </p:blipFill>
        <p:spPr>
          <a:xfrm>
            <a:off x="20" y="10"/>
            <a:ext cx="4571980" cy="4777732"/>
          </a:xfrm>
          <a:custGeom>
            <a:avLst/>
            <a:gdLst/>
            <a:ahLst/>
            <a:cxnLst/>
            <a:rect l="l" t="t" r="r" b="b"/>
            <a:pathLst>
              <a:path w="6096000" h="4777742">
                <a:moveTo>
                  <a:pt x="0" y="0"/>
                </a:moveTo>
                <a:lnTo>
                  <a:pt x="6096000" y="0"/>
                </a:lnTo>
                <a:lnTo>
                  <a:pt x="6096000" y="4777742"/>
                </a:lnTo>
                <a:lnTo>
                  <a:pt x="6067110" y="4773054"/>
                </a:lnTo>
                <a:cubicBezTo>
                  <a:pt x="6055069" y="4772257"/>
                  <a:pt x="6042963" y="4771677"/>
                  <a:pt x="6032848" y="4768862"/>
                </a:cubicBezTo>
                <a:cubicBezTo>
                  <a:pt x="6012619" y="4763231"/>
                  <a:pt x="5991471" y="4755713"/>
                  <a:pt x="5975856" y="4751678"/>
                </a:cubicBezTo>
                <a:cubicBezTo>
                  <a:pt x="5946385" y="4744300"/>
                  <a:pt x="5938143" y="4740617"/>
                  <a:pt x="5920410" y="4737737"/>
                </a:cubicBezTo>
                <a:cubicBezTo>
                  <a:pt x="5902677" y="4734858"/>
                  <a:pt x="5883840" y="4734501"/>
                  <a:pt x="5869459" y="4734403"/>
                </a:cubicBezTo>
                <a:cubicBezTo>
                  <a:pt x="5855079" y="4734305"/>
                  <a:pt x="5852140" y="4739700"/>
                  <a:pt x="5834127" y="4737148"/>
                </a:cubicBezTo>
                <a:cubicBezTo>
                  <a:pt x="5804874" y="4729435"/>
                  <a:pt x="5807796" y="4730400"/>
                  <a:pt x="5771966" y="4726150"/>
                </a:cubicBezTo>
                <a:lnTo>
                  <a:pt x="5680977" y="4726617"/>
                </a:lnTo>
                <a:lnTo>
                  <a:pt x="5650557" y="4723904"/>
                </a:lnTo>
                <a:cubicBezTo>
                  <a:pt x="5639802" y="4725929"/>
                  <a:pt x="5629047" y="4714121"/>
                  <a:pt x="5618294" y="4716145"/>
                </a:cubicBezTo>
                <a:lnTo>
                  <a:pt x="5567600" y="4712292"/>
                </a:lnTo>
                <a:cubicBezTo>
                  <a:pt x="5545229" y="4692374"/>
                  <a:pt x="5541151" y="4712551"/>
                  <a:pt x="5525295" y="4707303"/>
                </a:cubicBezTo>
                <a:cubicBezTo>
                  <a:pt x="5498062" y="4696523"/>
                  <a:pt x="5492452" y="4697563"/>
                  <a:pt x="5464966" y="4687718"/>
                </a:cubicBezTo>
                <a:cubicBezTo>
                  <a:pt x="5451160" y="4689453"/>
                  <a:pt x="5436112" y="4684365"/>
                  <a:pt x="5422637" y="4687843"/>
                </a:cubicBezTo>
                <a:lnTo>
                  <a:pt x="5385596" y="4686184"/>
                </a:lnTo>
                <a:lnTo>
                  <a:pt x="5347417" y="4690023"/>
                </a:lnTo>
                <a:lnTo>
                  <a:pt x="5307450" y="4701204"/>
                </a:lnTo>
                <a:cubicBezTo>
                  <a:pt x="5291923" y="4701949"/>
                  <a:pt x="5275426" y="4700974"/>
                  <a:pt x="5257509" y="4697243"/>
                </a:cubicBezTo>
                <a:cubicBezTo>
                  <a:pt x="5243483" y="4695263"/>
                  <a:pt x="5222121" y="4694006"/>
                  <a:pt x="5205681" y="4681108"/>
                </a:cubicBezTo>
                <a:cubicBezTo>
                  <a:pt x="5189241" y="4668210"/>
                  <a:pt x="5066582" y="4656956"/>
                  <a:pt x="5066665" y="4656732"/>
                </a:cubicBezTo>
                <a:cubicBezTo>
                  <a:pt x="5036013" y="4653433"/>
                  <a:pt x="5037516" y="4666066"/>
                  <a:pt x="5021767" y="4667463"/>
                </a:cubicBezTo>
                <a:cubicBezTo>
                  <a:pt x="5006018" y="4668859"/>
                  <a:pt x="4997883" y="4663456"/>
                  <a:pt x="4972175" y="4665113"/>
                </a:cubicBezTo>
                <a:cubicBezTo>
                  <a:pt x="4946467" y="4666771"/>
                  <a:pt x="4895264" y="4676890"/>
                  <a:pt x="4867522" y="4677409"/>
                </a:cubicBezTo>
                <a:cubicBezTo>
                  <a:pt x="4847198" y="4677652"/>
                  <a:pt x="4846533" y="4665718"/>
                  <a:pt x="4824459" y="4661311"/>
                </a:cubicBezTo>
                <a:cubicBezTo>
                  <a:pt x="4802946" y="4676275"/>
                  <a:pt x="4746723" y="4640980"/>
                  <a:pt x="4748119" y="4662282"/>
                </a:cubicBezTo>
                <a:cubicBezTo>
                  <a:pt x="4696376" y="4649495"/>
                  <a:pt x="4704934" y="4651568"/>
                  <a:pt x="4681435" y="4656529"/>
                </a:cubicBezTo>
                <a:lnTo>
                  <a:pt x="4655641" y="4662947"/>
                </a:lnTo>
                <a:lnTo>
                  <a:pt x="4568774" y="4659157"/>
                </a:lnTo>
                <a:lnTo>
                  <a:pt x="4561567" y="4664296"/>
                </a:lnTo>
                <a:lnTo>
                  <a:pt x="4544039" y="4665425"/>
                </a:lnTo>
                <a:lnTo>
                  <a:pt x="4537547" y="4666124"/>
                </a:lnTo>
                <a:lnTo>
                  <a:pt x="4533521" y="4663656"/>
                </a:lnTo>
                <a:cubicBezTo>
                  <a:pt x="4531131" y="4662547"/>
                  <a:pt x="4529356" y="4662473"/>
                  <a:pt x="4528079" y="4664277"/>
                </a:cubicBezTo>
                <a:cubicBezTo>
                  <a:pt x="4527877" y="4665254"/>
                  <a:pt x="4527677" y="4666231"/>
                  <a:pt x="4527476" y="4667208"/>
                </a:cubicBezTo>
                <a:lnTo>
                  <a:pt x="4493203" y="4670897"/>
                </a:lnTo>
                <a:lnTo>
                  <a:pt x="4246811" y="4676399"/>
                </a:lnTo>
                <a:cubicBezTo>
                  <a:pt x="4137387" y="4710859"/>
                  <a:pt x="4001444" y="4666072"/>
                  <a:pt x="3880688" y="4677902"/>
                </a:cubicBezTo>
                <a:cubicBezTo>
                  <a:pt x="3854349" y="4668373"/>
                  <a:pt x="3867024" y="4694267"/>
                  <a:pt x="3804472" y="4706612"/>
                </a:cubicBezTo>
                <a:cubicBezTo>
                  <a:pt x="3769790" y="4699764"/>
                  <a:pt x="3709689" y="4672031"/>
                  <a:pt x="3671141" y="4669214"/>
                </a:cubicBezTo>
                <a:cubicBezTo>
                  <a:pt x="3634430" y="4661806"/>
                  <a:pt x="3632993" y="4657630"/>
                  <a:pt x="3609792" y="4651280"/>
                </a:cubicBezTo>
                <a:cubicBezTo>
                  <a:pt x="3586591" y="4644931"/>
                  <a:pt x="3596838" y="4646444"/>
                  <a:pt x="3550675" y="4644949"/>
                </a:cubicBezTo>
                <a:cubicBezTo>
                  <a:pt x="3513195" y="4640338"/>
                  <a:pt x="3398385" y="4630109"/>
                  <a:pt x="3362699" y="4629669"/>
                </a:cubicBezTo>
                <a:cubicBezTo>
                  <a:pt x="3327014" y="4629229"/>
                  <a:pt x="3350265" y="4628980"/>
                  <a:pt x="3317820" y="4628473"/>
                </a:cubicBezTo>
                <a:cubicBezTo>
                  <a:pt x="3291761" y="4635373"/>
                  <a:pt x="3220279" y="4625153"/>
                  <a:pt x="3202541" y="4611353"/>
                </a:cubicBezTo>
                <a:cubicBezTo>
                  <a:pt x="3176498" y="4608414"/>
                  <a:pt x="3173034" y="4597692"/>
                  <a:pt x="3165095" y="4593183"/>
                </a:cubicBezTo>
                <a:cubicBezTo>
                  <a:pt x="3157156" y="4588674"/>
                  <a:pt x="3151440" y="4597640"/>
                  <a:pt x="3142614" y="4593521"/>
                </a:cubicBezTo>
                <a:cubicBezTo>
                  <a:pt x="3133788" y="4589402"/>
                  <a:pt x="3119786" y="4585666"/>
                  <a:pt x="3108607" y="4586122"/>
                </a:cubicBezTo>
                <a:cubicBezTo>
                  <a:pt x="3097429" y="4586579"/>
                  <a:pt x="3083057" y="4584832"/>
                  <a:pt x="3060172" y="4583967"/>
                </a:cubicBezTo>
                <a:cubicBezTo>
                  <a:pt x="3037288" y="4583102"/>
                  <a:pt x="3008898" y="4580847"/>
                  <a:pt x="2971297" y="4580934"/>
                </a:cubicBezTo>
                <a:cubicBezTo>
                  <a:pt x="2936460" y="4577753"/>
                  <a:pt x="2952539" y="4581456"/>
                  <a:pt x="2872577" y="4576652"/>
                </a:cubicBezTo>
                <a:cubicBezTo>
                  <a:pt x="2845447" y="4572221"/>
                  <a:pt x="2833971" y="4557733"/>
                  <a:pt x="2814205" y="4559580"/>
                </a:cubicBezTo>
                <a:cubicBezTo>
                  <a:pt x="2790909" y="4543112"/>
                  <a:pt x="2768526" y="4546849"/>
                  <a:pt x="2754311" y="4545459"/>
                </a:cubicBezTo>
                <a:cubicBezTo>
                  <a:pt x="2740096" y="4544070"/>
                  <a:pt x="2737019" y="4543662"/>
                  <a:pt x="2723224" y="4546010"/>
                </a:cubicBezTo>
                <a:cubicBezTo>
                  <a:pt x="2709430" y="4548359"/>
                  <a:pt x="2687410" y="4554101"/>
                  <a:pt x="2672793" y="4554314"/>
                </a:cubicBezTo>
                <a:cubicBezTo>
                  <a:pt x="2658176" y="4554527"/>
                  <a:pt x="2649574" y="4546685"/>
                  <a:pt x="2635521" y="4547286"/>
                </a:cubicBezTo>
                <a:cubicBezTo>
                  <a:pt x="2621467" y="4547887"/>
                  <a:pt x="2621767" y="4560245"/>
                  <a:pt x="2588471" y="4557919"/>
                </a:cubicBezTo>
                <a:lnTo>
                  <a:pt x="2439275" y="4540387"/>
                </a:lnTo>
                <a:cubicBezTo>
                  <a:pt x="2417784" y="4540194"/>
                  <a:pt x="2396292" y="4546221"/>
                  <a:pt x="2374801" y="4546028"/>
                </a:cubicBezTo>
                <a:cubicBezTo>
                  <a:pt x="2331700" y="4546603"/>
                  <a:pt x="2372806" y="4559122"/>
                  <a:pt x="2318618" y="4550990"/>
                </a:cubicBezTo>
                <a:cubicBezTo>
                  <a:pt x="2264430" y="4533528"/>
                  <a:pt x="2150787" y="4518120"/>
                  <a:pt x="2084135" y="4520400"/>
                </a:cubicBezTo>
                <a:lnTo>
                  <a:pt x="2010848" y="4500404"/>
                </a:lnTo>
                <a:lnTo>
                  <a:pt x="1962215" y="4501400"/>
                </a:lnTo>
                <a:lnTo>
                  <a:pt x="1926990" y="4495570"/>
                </a:lnTo>
                <a:cubicBezTo>
                  <a:pt x="1909127" y="4479452"/>
                  <a:pt x="1902510" y="4484082"/>
                  <a:pt x="1884649" y="4474880"/>
                </a:cubicBezTo>
                <a:cubicBezTo>
                  <a:pt x="1864462" y="4463930"/>
                  <a:pt x="1869383" y="4485922"/>
                  <a:pt x="1816219" y="4470938"/>
                </a:cubicBezTo>
                <a:cubicBezTo>
                  <a:pt x="1786214" y="4478916"/>
                  <a:pt x="1794086" y="4458547"/>
                  <a:pt x="1768335" y="4471096"/>
                </a:cubicBezTo>
                <a:cubicBezTo>
                  <a:pt x="1756010" y="4466078"/>
                  <a:pt x="1737157" y="4463295"/>
                  <a:pt x="1725889" y="4456707"/>
                </a:cubicBezTo>
                <a:lnTo>
                  <a:pt x="1704987" y="4453275"/>
                </a:lnTo>
                <a:lnTo>
                  <a:pt x="1678857" y="4447221"/>
                </a:lnTo>
                <a:lnTo>
                  <a:pt x="1674568" y="4435925"/>
                </a:lnTo>
                <a:lnTo>
                  <a:pt x="1634075" y="4429269"/>
                </a:lnTo>
                <a:cubicBezTo>
                  <a:pt x="1619699" y="4424763"/>
                  <a:pt x="1607040" y="4412316"/>
                  <a:pt x="1588492" y="4411465"/>
                </a:cubicBezTo>
                <a:cubicBezTo>
                  <a:pt x="1548666" y="4404488"/>
                  <a:pt x="1441540" y="4396830"/>
                  <a:pt x="1402240" y="4391911"/>
                </a:cubicBezTo>
                <a:cubicBezTo>
                  <a:pt x="1362940" y="4386992"/>
                  <a:pt x="1383536" y="4385271"/>
                  <a:pt x="1352691" y="4381952"/>
                </a:cubicBezTo>
                <a:cubicBezTo>
                  <a:pt x="1322602" y="4385447"/>
                  <a:pt x="1230331" y="4373936"/>
                  <a:pt x="1213419" y="4358161"/>
                </a:cubicBezTo>
                <a:cubicBezTo>
                  <a:pt x="1194291" y="4352958"/>
                  <a:pt x="1171642" y="4355246"/>
                  <a:pt x="1163347" y="4339486"/>
                </a:cubicBezTo>
                <a:cubicBezTo>
                  <a:pt x="1149374" y="4320060"/>
                  <a:pt x="1081104" y="4339702"/>
                  <a:pt x="1091517" y="4319884"/>
                </a:cubicBezTo>
                <a:cubicBezTo>
                  <a:pt x="1067291" y="4326517"/>
                  <a:pt x="1046078" y="4319455"/>
                  <a:pt x="1025956" y="4309010"/>
                </a:cubicBezTo>
                <a:lnTo>
                  <a:pt x="1004286" y="4296626"/>
                </a:lnTo>
                <a:lnTo>
                  <a:pt x="983819" y="4298478"/>
                </a:lnTo>
                <a:cubicBezTo>
                  <a:pt x="974051" y="4282658"/>
                  <a:pt x="953984" y="4293628"/>
                  <a:pt x="939204" y="4282411"/>
                </a:cubicBezTo>
                <a:lnTo>
                  <a:pt x="915836" y="4272323"/>
                </a:lnTo>
                <a:lnTo>
                  <a:pt x="899731" y="4266965"/>
                </a:lnTo>
                <a:lnTo>
                  <a:pt x="893886" y="4264715"/>
                </a:lnTo>
                <a:lnTo>
                  <a:pt x="889021" y="4266066"/>
                </a:lnTo>
                <a:cubicBezTo>
                  <a:pt x="886286" y="4266531"/>
                  <a:pt x="884573" y="4266166"/>
                  <a:pt x="884135" y="4264147"/>
                </a:cubicBezTo>
                <a:lnTo>
                  <a:pt x="884818" y="4261224"/>
                </a:lnTo>
                <a:lnTo>
                  <a:pt x="820228" y="4266638"/>
                </a:lnTo>
                <a:lnTo>
                  <a:pt x="788402" y="4263209"/>
                </a:lnTo>
                <a:cubicBezTo>
                  <a:pt x="756573" y="4279518"/>
                  <a:pt x="718864" y="4245871"/>
                  <a:pt x="687574" y="4276905"/>
                </a:cubicBezTo>
                <a:lnTo>
                  <a:pt x="556383" y="4277125"/>
                </a:lnTo>
                <a:lnTo>
                  <a:pt x="497122" y="4273689"/>
                </a:lnTo>
                <a:cubicBezTo>
                  <a:pt x="484020" y="4279519"/>
                  <a:pt x="445941" y="4269992"/>
                  <a:pt x="454008" y="4273811"/>
                </a:cubicBezTo>
                <a:lnTo>
                  <a:pt x="394229" y="4278215"/>
                </a:lnTo>
                <a:lnTo>
                  <a:pt x="386356" y="4282251"/>
                </a:lnTo>
                <a:lnTo>
                  <a:pt x="383576" y="4284364"/>
                </a:lnTo>
                <a:lnTo>
                  <a:pt x="370039" y="4285533"/>
                </a:lnTo>
                <a:cubicBezTo>
                  <a:pt x="361618" y="4289428"/>
                  <a:pt x="359083" y="4297501"/>
                  <a:pt x="350141" y="4300911"/>
                </a:cubicBezTo>
                <a:cubicBezTo>
                  <a:pt x="345670" y="4302616"/>
                  <a:pt x="339596" y="4303155"/>
                  <a:pt x="330385" y="4301424"/>
                </a:cubicBezTo>
                <a:cubicBezTo>
                  <a:pt x="329804" y="4289693"/>
                  <a:pt x="314374" y="4293109"/>
                  <a:pt x="297835" y="4297065"/>
                </a:cubicBezTo>
                <a:lnTo>
                  <a:pt x="282816" y="4299894"/>
                </a:lnTo>
                <a:lnTo>
                  <a:pt x="281368" y="4300653"/>
                </a:lnTo>
                <a:lnTo>
                  <a:pt x="280684" y="4300295"/>
                </a:lnTo>
                <a:lnTo>
                  <a:pt x="273908" y="4301571"/>
                </a:lnTo>
                <a:cubicBezTo>
                  <a:pt x="266799" y="4301990"/>
                  <a:pt x="261129" y="4300718"/>
                  <a:pt x="258614" y="4295926"/>
                </a:cubicBezTo>
                <a:cubicBezTo>
                  <a:pt x="242516" y="4327823"/>
                  <a:pt x="214979" y="4309338"/>
                  <a:pt x="182068" y="4323284"/>
                </a:cubicBezTo>
                <a:cubicBezTo>
                  <a:pt x="157942" y="4332898"/>
                  <a:pt x="153812" y="4326151"/>
                  <a:pt x="128666" y="4331122"/>
                </a:cubicBezTo>
                <a:cubicBezTo>
                  <a:pt x="77925" y="4373333"/>
                  <a:pt x="87445" y="4341355"/>
                  <a:pt x="21563" y="4371972"/>
                </a:cubicBezTo>
                <a:lnTo>
                  <a:pt x="0" y="4383632"/>
                </a:lnTo>
                <a:close/>
              </a:path>
            </a:pathLst>
          </a:custGeom>
        </p:spPr>
      </p:pic>
      <p:pic>
        <p:nvPicPr>
          <p:cNvPr id="7" name="Picture 6" descr="Person holding skimmer device">
            <a:extLst>
              <a:ext uri="{FF2B5EF4-FFF2-40B4-BE49-F238E27FC236}">
                <a16:creationId xmlns:a16="http://schemas.microsoft.com/office/drawing/2014/main" id="{32E4F076-3F79-53E2-3CF2-8E64C5521ED0}"/>
              </a:ext>
            </a:extLst>
          </p:cNvPr>
          <p:cNvPicPr>
            <a:picLocks noChangeAspect="1"/>
          </p:cNvPicPr>
          <p:nvPr/>
        </p:nvPicPr>
        <p:blipFill rotWithShape="1">
          <a:blip r:embed="rId4"/>
          <a:srcRect t="7207" b="3299"/>
          <a:stretch/>
        </p:blipFill>
        <p:spPr>
          <a:xfrm>
            <a:off x="4572000" y="15322"/>
            <a:ext cx="4572000" cy="5455552"/>
          </a:xfrm>
          <a:custGeom>
            <a:avLst/>
            <a:gdLst/>
            <a:ahLst/>
            <a:cxnLst/>
            <a:rect l="l" t="t" r="r" b="b"/>
            <a:pathLst>
              <a:path w="6096000" h="5455552">
                <a:moveTo>
                  <a:pt x="0" y="0"/>
                </a:moveTo>
                <a:lnTo>
                  <a:pt x="8632" y="2126"/>
                </a:lnTo>
                <a:cubicBezTo>
                  <a:pt x="71597" y="8644"/>
                  <a:pt x="52747" y="11892"/>
                  <a:pt x="102111" y="11566"/>
                </a:cubicBezTo>
                <a:cubicBezTo>
                  <a:pt x="107032" y="11203"/>
                  <a:pt x="116450" y="20386"/>
                  <a:pt x="135511" y="18109"/>
                </a:cubicBezTo>
                <a:cubicBezTo>
                  <a:pt x="165681" y="22040"/>
                  <a:pt x="149025" y="33094"/>
                  <a:pt x="187668" y="36734"/>
                </a:cubicBezTo>
                <a:cubicBezTo>
                  <a:pt x="184095" y="40156"/>
                  <a:pt x="221954" y="38461"/>
                  <a:pt x="225602" y="50611"/>
                </a:cubicBezTo>
                <a:cubicBezTo>
                  <a:pt x="242020" y="54481"/>
                  <a:pt x="267241" y="57744"/>
                  <a:pt x="286175" y="59952"/>
                </a:cubicBezTo>
                <a:cubicBezTo>
                  <a:pt x="314543" y="65902"/>
                  <a:pt x="328665" y="72319"/>
                  <a:pt x="332857" y="76558"/>
                </a:cubicBezTo>
                <a:cubicBezTo>
                  <a:pt x="361257" y="83289"/>
                  <a:pt x="358186" y="84500"/>
                  <a:pt x="395478" y="98782"/>
                </a:cubicBezTo>
                <a:cubicBezTo>
                  <a:pt x="417363" y="93652"/>
                  <a:pt x="436168" y="104748"/>
                  <a:pt x="445328" y="114882"/>
                </a:cubicBezTo>
                <a:cubicBezTo>
                  <a:pt x="470101" y="124482"/>
                  <a:pt x="523910" y="147405"/>
                  <a:pt x="559300" y="150440"/>
                </a:cubicBezTo>
                <a:cubicBezTo>
                  <a:pt x="613422" y="149710"/>
                  <a:pt x="598278" y="160982"/>
                  <a:pt x="622357" y="169552"/>
                </a:cubicBezTo>
                <a:cubicBezTo>
                  <a:pt x="641101" y="180205"/>
                  <a:pt x="638493" y="171007"/>
                  <a:pt x="658054" y="184474"/>
                </a:cubicBezTo>
                <a:lnTo>
                  <a:pt x="694284" y="200095"/>
                </a:lnTo>
                <a:lnTo>
                  <a:pt x="737979" y="224556"/>
                </a:lnTo>
                <a:lnTo>
                  <a:pt x="747981" y="231280"/>
                </a:lnTo>
                <a:cubicBezTo>
                  <a:pt x="753111" y="231304"/>
                  <a:pt x="756366" y="231723"/>
                  <a:pt x="758445" y="232460"/>
                </a:cubicBezTo>
                <a:cubicBezTo>
                  <a:pt x="758496" y="232559"/>
                  <a:pt x="758549" y="232658"/>
                  <a:pt x="758600" y="232757"/>
                </a:cubicBezTo>
                <a:lnTo>
                  <a:pt x="773364" y="235718"/>
                </a:lnTo>
                <a:cubicBezTo>
                  <a:pt x="790479" y="236082"/>
                  <a:pt x="824818" y="262048"/>
                  <a:pt x="841072" y="261356"/>
                </a:cubicBezTo>
                <a:cubicBezTo>
                  <a:pt x="848247" y="277811"/>
                  <a:pt x="845053" y="250444"/>
                  <a:pt x="872404" y="265382"/>
                </a:cubicBezTo>
                <a:cubicBezTo>
                  <a:pt x="884596" y="267374"/>
                  <a:pt x="889722" y="269394"/>
                  <a:pt x="899938" y="270925"/>
                </a:cubicBezTo>
                <a:cubicBezTo>
                  <a:pt x="900079" y="271345"/>
                  <a:pt x="933560" y="274145"/>
                  <a:pt x="933701" y="274565"/>
                </a:cubicBezTo>
                <a:lnTo>
                  <a:pt x="958104" y="278658"/>
                </a:lnTo>
                <a:lnTo>
                  <a:pt x="963678" y="280729"/>
                </a:lnTo>
                <a:lnTo>
                  <a:pt x="996167" y="277529"/>
                </a:lnTo>
                <a:lnTo>
                  <a:pt x="1012387" y="277350"/>
                </a:lnTo>
                <a:lnTo>
                  <a:pt x="1018139" y="274257"/>
                </a:lnTo>
                <a:cubicBezTo>
                  <a:pt x="1023705" y="272608"/>
                  <a:pt x="1030840" y="272419"/>
                  <a:pt x="1041488" y="275538"/>
                </a:cubicBezTo>
                <a:lnTo>
                  <a:pt x="1043729" y="276831"/>
                </a:lnTo>
                <a:lnTo>
                  <a:pt x="1076532" y="271239"/>
                </a:lnTo>
                <a:cubicBezTo>
                  <a:pt x="1083544" y="269462"/>
                  <a:pt x="1111552" y="278849"/>
                  <a:pt x="1117458" y="275294"/>
                </a:cubicBezTo>
                <a:cubicBezTo>
                  <a:pt x="1173364" y="280135"/>
                  <a:pt x="1207569" y="263603"/>
                  <a:pt x="1275827" y="275029"/>
                </a:cubicBezTo>
                <a:cubicBezTo>
                  <a:pt x="1321519" y="279616"/>
                  <a:pt x="1347196" y="279519"/>
                  <a:pt x="1376683" y="283128"/>
                </a:cubicBezTo>
                <a:cubicBezTo>
                  <a:pt x="1406170" y="286737"/>
                  <a:pt x="1433752" y="293140"/>
                  <a:pt x="1452749" y="296685"/>
                </a:cubicBezTo>
                <a:cubicBezTo>
                  <a:pt x="1471746" y="300230"/>
                  <a:pt x="1466619" y="301895"/>
                  <a:pt x="1490664" y="304401"/>
                </a:cubicBezTo>
                <a:cubicBezTo>
                  <a:pt x="1514709" y="306907"/>
                  <a:pt x="1573675" y="305000"/>
                  <a:pt x="1597021" y="311721"/>
                </a:cubicBezTo>
                <a:cubicBezTo>
                  <a:pt x="1622238" y="311037"/>
                  <a:pt x="1625537" y="322069"/>
                  <a:pt x="1639314" y="320753"/>
                </a:cubicBezTo>
                <a:cubicBezTo>
                  <a:pt x="1710549" y="337224"/>
                  <a:pt x="1769892" y="334296"/>
                  <a:pt x="1856583" y="331628"/>
                </a:cubicBezTo>
                <a:cubicBezTo>
                  <a:pt x="1913730" y="336509"/>
                  <a:pt x="1912698" y="339285"/>
                  <a:pt x="1937745" y="342098"/>
                </a:cubicBezTo>
                <a:cubicBezTo>
                  <a:pt x="1945390" y="344925"/>
                  <a:pt x="1949181" y="335092"/>
                  <a:pt x="1956068" y="338984"/>
                </a:cubicBezTo>
                <a:lnTo>
                  <a:pt x="1991434" y="344183"/>
                </a:lnTo>
                <a:lnTo>
                  <a:pt x="2017399" y="354323"/>
                </a:lnTo>
                <a:lnTo>
                  <a:pt x="2041804" y="360756"/>
                </a:lnTo>
                <a:lnTo>
                  <a:pt x="2071138" y="363487"/>
                </a:lnTo>
                <a:cubicBezTo>
                  <a:pt x="2080124" y="365903"/>
                  <a:pt x="2080713" y="373697"/>
                  <a:pt x="2092557" y="373570"/>
                </a:cubicBezTo>
                <a:cubicBezTo>
                  <a:pt x="2128517" y="378742"/>
                  <a:pt x="2193287" y="383225"/>
                  <a:pt x="2242182" y="388922"/>
                </a:cubicBezTo>
                <a:cubicBezTo>
                  <a:pt x="2266404" y="385527"/>
                  <a:pt x="2301142" y="392029"/>
                  <a:pt x="2311187" y="401718"/>
                </a:cubicBezTo>
                <a:cubicBezTo>
                  <a:pt x="2323182" y="404413"/>
                  <a:pt x="2352098" y="404462"/>
                  <a:pt x="2363765" y="402554"/>
                </a:cubicBezTo>
                <a:cubicBezTo>
                  <a:pt x="2374121" y="402833"/>
                  <a:pt x="2375999" y="406521"/>
                  <a:pt x="2389759" y="407955"/>
                </a:cubicBezTo>
                <a:cubicBezTo>
                  <a:pt x="2404778" y="411334"/>
                  <a:pt x="2437354" y="427346"/>
                  <a:pt x="2451497" y="432353"/>
                </a:cubicBezTo>
                <a:cubicBezTo>
                  <a:pt x="2465640" y="437360"/>
                  <a:pt x="2451256" y="432175"/>
                  <a:pt x="2474615" y="437995"/>
                </a:cubicBezTo>
                <a:cubicBezTo>
                  <a:pt x="2482949" y="439979"/>
                  <a:pt x="2481204" y="447714"/>
                  <a:pt x="2499122" y="451403"/>
                </a:cubicBezTo>
                <a:cubicBezTo>
                  <a:pt x="2517041" y="455093"/>
                  <a:pt x="2557176" y="459358"/>
                  <a:pt x="2582126" y="460132"/>
                </a:cubicBezTo>
                <a:cubicBezTo>
                  <a:pt x="2610000" y="447613"/>
                  <a:pt x="2600233" y="464657"/>
                  <a:pt x="2651203" y="448902"/>
                </a:cubicBezTo>
                <a:cubicBezTo>
                  <a:pt x="2652514" y="450917"/>
                  <a:pt x="2673343" y="450050"/>
                  <a:pt x="2694692" y="451398"/>
                </a:cubicBezTo>
                <a:cubicBezTo>
                  <a:pt x="2716041" y="452746"/>
                  <a:pt x="2761501" y="464041"/>
                  <a:pt x="2779298" y="456988"/>
                </a:cubicBezTo>
                <a:lnTo>
                  <a:pt x="2936306" y="456249"/>
                </a:lnTo>
                <a:lnTo>
                  <a:pt x="3026435" y="468085"/>
                </a:lnTo>
                <a:cubicBezTo>
                  <a:pt x="3057775" y="469980"/>
                  <a:pt x="3063039" y="478620"/>
                  <a:pt x="3083171" y="475230"/>
                </a:cubicBezTo>
                <a:cubicBezTo>
                  <a:pt x="3117108" y="477415"/>
                  <a:pt x="3095622" y="493457"/>
                  <a:pt x="3134778" y="480540"/>
                </a:cubicBezTo>
                <a:cubicBezTo>
                  <a:pt x="3124076" y="494276"/>
                  <a:pt x="3153178" y="476814"/>
                  <a:pt x="3173314" y="487873"/>
                </a:cubicBezTo>
                <a:cubicBezTo>
                  <a:pt x="3201556" y="479719"/>
                  <a:pt x="3230591" y="489990"/>
                  <a:pt x="3247734" y="491186"/>
                </a:cubicBezTo>
                <a:cubicBezTo>
                  <a:pt x="3264877" y="492382"/>
                  <a:pt x="3251612" y="496143"/>
                  <a:pt x="3276172" y="495050"/>
                </a:cubicBezTo>
                <a:lnTo>
                  <a:pt x="3310856" y="500586"/>
                </a:lnTo>
                <a:cubicBezTo>
                  <a:pt x="3309045" y="496015"/>
                  <a:pt x="3314063" y="497362"/>
                  <a:pt x="3327824" y="498077"/>
                </a:cubicBezTo>
                <a:lnTo>
                  <a:pt x="3364782" y="494003"/>
                </a:lnTo>
                <a:lnTo>
                  <a:pt x="3390144" y="498112"/>
                </a:lnTo>
                <a:cubicBezTo>
                  <a:pt x="3393544" y="497973"/>
                  <a:pt x="3417720" y="493499"/>
                  <a:pt x="3417235" y="489988"/>
                </a:cubicBezTo>
                <a:cubicBezTo>
                  <a:pt x="3443685" y="504716"/>
                  <a:pt x="3446332" y="495464"/>
                  <a:pt x="3473455" y="491710"/>
                </a:cubicBezTo>
                <a:cubicBezTo>
                  <a:pt x="3496710" y="493093"/>
                  <a:pt x="3476665" y="493558"/>
                  <a:pt x="3532861" y="495298"/>
                </a:cubicBezTo>
                <a:cubicBezTo>
                  <a:pt x="3554737" y="511467"/>
                  <a:pt x="3539011" y="483579"/>
                  <a:pt x="3581951" y="506221"/>
                </a:cubicBezTo>
                <a:cubicBezTo>
                  <a:pt x="3584053" y="504456"/>
                  <a:pt x="3610563" y="506075"/>
                  <a:pt x="3624438" y="507850"/>
                </a:cubicBezTo>
                <a:cubicBezTo>
                  <a:pt x="3638313" y="509625"/>
                  <a:pt x="3650849" y="507462"/>
                  <a:pt x="3665204" y="516874"/>
                </a:cubicBezTo>
                <a:cubicBezTo>
                  <a:pt x="3675692" y="519769"/>
                  <a:pt x="3656949" y="515532"/>
                  <a:pt x="3689747" y="520459"/>
                </a:cubicBezTo>
                <a:cubicBezTo>
                  <a:pt x="3722545" y="525386"/>
                  <a:pt x="3829449" y="542068"/>
                  <a:pt x="3861993" y="546434"/>
                </a:cubicBezTo>
                <a:cubicBezTo>
                  <a:pt x="3894537" y="550800"/>
                  <a:pt x="3871648" y="553364"/>
                  <a:pt x="3885009" y="553797"/>
                </a:cubicBezTo>
                <a:cubicBezTo>
                  <a:pt x="3898370" y="554230"/>
                  <a:pt x="3927139" y="547164"/>
                  <a:pt x="3942159" y="549034"/>
                </a:cubicBezTo>
                <a:cubicBezTo>
                  <a:pt x="3961015" y="550940"/>
                  <a:pt x="3963811" y="558241"/>
                  <a:pt x="3975129" y="557872"/>
                </a:cubicBezTo>
                <a:cubicBezTo>
                  <a:pt x="3985593" y="547655"/>
                  <a:pt x="3996704" y="547768"/>
                  <a:pt x="4014830" y="553964"/>
                </a:cubicBezTo>
                <a:cubicBezTo>
                  <a:pt x="4048643" y="556748"/>
                  <a:pt x="4048670" y="546238"/>
                  <a:pt x="4081323" y="547753"/>
                </a:cubicBezTo>
                <a:cubicBezTo>
                  <a:pt x="4095652" y="547174"/>
                  <a:pt x="4103318" y="550468"/>
                  <a:pt x="4127224" y="547194"/>
                </a:cubicBezTo>
                <a:cubicBezTo>
                  <a:pt x="4144245" y="547892"/>
                  <a:pt x="4178444" y="549648"/>
                  <a:pt x="4201489" y="539366"/>
                </a:cubicBezTo>
                <a:cubicBezTo>
                  <a:pt x="4226484" y="538057"/>
                  <a:pt x="4208332" y="537593"/>
                  <a:pt x="4235612" y="540183"/>
                </a:cubicBezTo>
                <a:cubicBezTo>
                  <a:pt x="4268938" y="540701"/>
                  <a:pt x="4282810" y="534470"/>
                  <a:pt x="4302068" y="535952"/>
                </a:cubicBezTo>
                <a:cubicBezTo>
                  <a:pt x="4314608" y="531697"/>
                  <a:pt x="4300406" y="536768"/>
                  <a:pt x="4348604" y="531427"/>
                </a:cubicBezTo>
                <a:cubicBezTo>
                  <a:pt x="4367706" y="540886"/>
                  <a:pt x="4384046" y="527950"/>
                  <a:pt x="4400391" y="529988"/>
                </a:cubicBezTo>
                <a:cubicBezTo>
                  <a:pt x="4426313" y="528954"/>
                  <a:pt x="4490025" y="529067"/>
                  <a:pt x="4513659" y="527603"/>
                </a:cubicBezTo>
                <a:cubicBezTo>
                  <a:pt x="4537293" y="526139"/>
                  <a:pt x="4512137" y="523958"/>
                  <a:pt x="4542198" y="521206"/>
                </a:cubicBezTo>
                <a:cubicBezTo>
                  <a:pt x="4597566" y="533455"/>
                  <a:pt x="4628464" y="511410"/>
                  <a:pt x="4684502" y="508712"/>
                </a:cubicBezTo>
                <a:cubicBezTo>
                  <a:pt x="4718519" y="491640"/>
                  <a:pt x="4742626" y="509374"/>
                  <a:pt x="4779821" y="496309"/>
                </a:cubicBezTo>
                <a:cubicBezTo>
                  <a:pt x="4804992" y="492314"/>
                  <a:pt x="4808648" y="496131"/>
                  <a:pt x="4822825" y="494266"/>
                </a:cubicBezTo>
                <a:cubicBezTo>
                  <a:pt x="4837002" y="492401"/>
                  <a:pt x="4852992" y="487905"/>
                  <a:pt x="4864884" y="485118"/>
                </a:cubicBezTo>
                <a:cubicBezTo>
                  <a:pt x="4871249" y="488756"/>
                  <a:pt x="4920720" y="482346"/>
                  <a:pt x="4919578" y="477542"/>
                </a:cubicBezTo>
                <a:cubicBezTo>
                  <a:pt x="4926928" y="479188"/>
                  <a:pt x="4947247" y="485560"/>
                  <a:pt x="4949541" y="477954"/>
                </a:cubicBezTo>
                <a:cubicBezTo>
                  <a:pt x="4987069" y="477873"/>
                  <a:pt x="5008152" y="476806"/>
                  <a:pt x="5040980" y="486944"/>
                </a:cubicBezTo>
                <a:cubicBezTo>
                  <a:pt x="5064311" y="490721"/>
                  <a:pt x="5048016" y="488694"/>
                  <a:pt x="5062537" y="491091"/>
                </a:cubicBezTo>
                <a:cubicBezTo>
                  <a:pt x="5077058" y="493488"/>
                  <a:pt x="5101248" y="489194"/>
                  <a:pt x="5124930" y="488624"/>
                </a:cubicBezTo>
                <a:cubicBezTo>
                  <a:pt x="5148941" y="488756"/>
                  <a:pt x="5176916" y="492838"/>
                  <a:pt x="5194697" y="494266"/>
                </a:cubicBezTo>
                <a:cubicBezTo>
                  <a:pt x="5212478" y="495694"/>
                  <a:pt x="5216720" y="495351"/>
                  <a:pt x="5231615" y="497193"/>
                </a:cubicBezTo>
                <a:cubicBezTo>
                  <a:pt x="5256471" y="493743"/>
                  <a:pt x="5277358" y="495561"/>
                  <a:pt x="5295973" y="502936"/>
                </a:cubicBezTo>
                <a:cubicBezTo>
                  <a:pt x="5310458" y="504829"/>
                  <a:pt x="5303034" y="509138"/>
                  <a:pt x="5313760" y="510935"/>
                </a:cubicBezTo>
                <a:cubicBezTo>
                  <a:pt x="5324486" y="512732"/>
                  <a:pt x="5331325" y="504608"/>
                  <a:pt x="5360330" y="506574"/>
                </a:cubicBezTo>
                <a:cubicBezTo>
                  <a:pt x="5370649" y="506971"/>
                  <a:pt x="5370304" y="514592"/>
                  <a:pt x="5392341" y="515697"/>
                </a:cubicBezTo>
                <a:cubicBezTo>
                  <a:pt x="5414378" y="516802"/>
                  <a:pt x="5502983" y="521559"/>
                  <a:pt x="5535415" y="522731"/>
                </a:cubicBezTo>
                <a:cubicBezTo>
                  <a:pt x="5567847" y="523903"/>
                  <a:pt x="5554717" y="520685"/>
                  <a:pt x="5570264" y="520350"/>
                </a:cubicBezTo>
                <a:cubicBezTo>
                  <a:pt x="5585811" y="520015"/>
                  <a:pt x="5604204" y="511612"/>
                  <a:pt x="5628698" y="520719"/>
                </a:cubicBezTo>
                <a:cubicBezTo>
                  <a:pt x="5647020" y="515874"/>
                  <a:pt x="5647491" y="526993"/>
                  <a:pt x="5667807" y="529861"/>
                </a:cubicBezTo>
                <a:cubicBezTo>
                  <a:pt x="5679016" y="533919"/>
                  <a:pt x="5693046" y="532742"/>
                  <a:pt x="5702300" y="535541"/>
                </a:cubicBezTo>
                <a:cubicBezTo>
                  <a:pt x="5711554" y="538340"/>
                  <a:pt x="5718870" y="538844"/>
                  <a:pt x="5725716" y="541891"/>
                </a:cubicBezTo>
                <a:cubicBezTo>
                  <a:pt x="5732562" y="544938"/>
                  <a:pt x="5734643" y="551045"/>
                  <a:pt x="5743374" y="553823"/>
                </a:cubicBezTo>
                <a:cubicBezTo>
                  <a:pt x="5752105" y="556601"/>
                  <a:pt x="5765759" y="561491"/>
                  <a:pt x="5775722" y="563322"/>
                </a:cubicBezTo>
                <a:cubicBezTo>
                  <a:pt x="5785685" y="565153"/>
                  <a:pt x="5784173" y="562319"/>
                  <a:pt x="5803154" y="564811"/>
                </a:cubicBezTo>
                <a:cubicBezTo>
                  <a:pt x="5834093" y="570132"/>
                  <a:pt x="5861956" y="573987"/>
                  <a:pt x="5896753" y="573511"/>
                </a:cubicBezTo>
                <a:cubicBezTo>
                  <a:pt x="5903276" y="583218"/>
                  <a:pt x="5913663" y="578812"/>
                  <a:pt x="5927554" y="573675"/>
                </a:cubicBezTo>
                <a:cubicBezTo>
                  <a:pt x="5953522" y="580755"/>
                  <a:pt x="5997380" y="586240"/>
                  <a:pt x="6041802" y="602069"/>
                </a:cubicBezTo>
                <a:cubicBezTo>
                  <a:pt x="6060710" y="611771"/>
                  <a:pt x="6064884" y="613437"/>
                  <a:pt x="6078434" y="616108"/>
                </a:cubicBezTo>
                <a:lnTo>
                  <a:pt x="6096000" y="619448"/>
                </a:lnTo>
                <a:lnTo>
                  <a:pt x="6096000" y="5455552"/>
                </a:lnTo>
                <a:lnTo>
                  <a:pt x="6069997" y="5451207"/>
                </a:lnTo>
                <a:cubicBezTo>
                  <a:pt x="6053823" y="5455294"/>
                  <a:pt x="6044686" y="5455132"/>
                  <a:pt x="6037984" y="5444964"/>
                </a:cubicBezTo>
                <a:cubicBezTo>
                  <a:pt x="5998377" y="5442843"/>
                  <a:pt x="5957550" y="5417208"/>
                  <a:pt x="5932185" y="5429303"/>
                </a:cubicBezTo>
                <a:cubicBezTo>
                  <a:pt x="5933795" y="5407890"/>
                  <a:pt x="5919598" y="5415926"/>
                  <a:pt x="5891978" y="5410773"/>
                </a:cubicBezTo>
                <a:cubicBezTo>
                  <a:pt x="5872223" y="5404775"/>
                  <a:pt x="5829555" y="5392164"/>
                  <a:pt x="5813654" y="5386399"/>
                </a:cubicBezTo>
                <a:cubicBezTo>
                  <a:pt x="5797753" y="5380634"/>
                  <a:pt x="5785570" y="5384842"/>
                  <a:pt x="5769613" y="5379294"/>
                </a:cubicBezTo>
                <a:cubicBezTo>
                  <a:pt x="5776777" y="5360980"/>
                  <a:pt x="5681621" y="5373475"/>
                  <a:pt x="5717914" y="5360029"/>
                </a:cubicBezTo>
                <a:cubicBezTo>
                  <a:pt x="5690732" y="5349118"/>
                  <a:pt x="5700727" y="5354575"/>
                  <a:pt x="5686355" y="5359511"/>
                </a:cubicBezTo>
                <a:cubicBezTo>
                  <a:pt x="5652173" y="5354756"/>
                  <a:pt x="5649150" y="5353330"/>
                  <a:pt x="5609707" y="5357833"/>
                </a:cubicBezTo>
                <a:cubicBezTo>
                  <a:pt x="5592195" y="5357127"/>
                  <a:pt x="5585993" y="5354659"/>
                  <a:pt x="5570413" y="5353209"/>
                </a:cubicBezTo>
                <a:cubicBezTo>
                  <a:pt x="5554833" y="5351759"/>
                  <a:pt x="5546238" y="5352814"/>
                  <a:pt x="5516227" y="5349136"/>
                </a:cubicBezTo>
                <a:cubicBezTo>
                  <a:pt x="5492490" y="5344525"/>
                  <a:pt x="5475257" y="5345814"/>
                  <a:pt x="5456088" y="5343158"/>
                </a:cubicBezTo>
                <a:cubicBezTo>
                  <a:pt x="5436918" y="5340503"/>
                  <a:pt x="5425237" y="5336331"/>
                  <a:pt x="5401214" y="5333202"/>
                </a:cubicBezTo>
                <a:cubicBezTo>
                  <a:pt x="5380590" y="5324458"/>
                  <a:pt x="5302803" y="5345416"/>
                  <a:pt x="5287223" y="5319212"/>
                </a:cubicBezTo>
                <a:cubicBezTo>
                  <a:pt x="5230819" y="5324494"/>
                  <a:pt x="5214860" y="5313910"/>
                  <a:pt x="5168498" y="5309267"/>
                </a:cubicBezTo>
                <a:cubicBezTo>
                  <a:pt x="5123665" y="5304413"/>
                  <a:pt x="5118021" y="5307363"/>
                  <a:pt x="5071189" y="5294765"/>
                </a:cubicBezTo>
                <a:cubicBezTo>
                  <a:pt x="5034607" y="5282205"/>
                  <a:pt x="5014978" y="5278240"/>
                  <a:pt x="4972297" y="5275521"/>
                </a:cubicBezTo>
                <a:cubicBezTo>
                  <a:pt x="4969126" y="5282935"/>
                  <a:pt x="4918210" y="5268072"/>
                  <a:pt x="4909975" y="5265882"/>
                </a:cubicBezTo>
                <a:cubicBezTo>
                  <a:pt x="4910918" y="5270758"/>
                  <a:pt x="4884027" y="5272900"/>
                  <a:pt x="4877057" y="5268795"/>
                </a:cubicBezTo>
                <a:cubicBezTo>
                  <a:pt x="4815399" y="5271659"/>
                  <a:pt x="4796579" y="5290311"/>
                  <a:pt x="4750368" y="5280515"/>
                </a:cubicBezTo>
                <a:cubicBezTo>
                  <a:pt x="4714297" y="5280446"/>
                  <a:pt x="4716019" y="5289985"/>
                  <a:pt x="4664197" y="5289876"/>
                </a:cubicBezTo>
                <a:cubicBezTo>
                  <a:pt x="4642396" y="5294034"/>
                  <a:pt x="4648926" y="5285802"/>
                  <a:pt x="4621801" y="5286109"/>
                </a:cubicBezTo>
                <a:cubicBezTo>
                  <a:pt x="4587181" y="5303707"/>
                  <a:pt x="4550367" y="5292240"/>
                  <a:pt x="4501450" y="5291718"/>
                </a:cubicBezTo>
                <a:cubicBezTo>
                  <a:pt x="4441618" y="5290413"/>
                  <a:pt x="4391602" y="5297669"/>
                  <a:pt x="4339538" y="5289896"/>
                </a:cubicBezTo>
                <a:cubicBezTo>
                  <a:pt x="4320399" y="5296143"/>
                  <a:pt x="4294824" y="5304547"/>
                  <a:pt x="4273798" y="5293687"/>
                </a:cubicBezTo>
                <a:cubicBezTo>
                  <a:pt x="4218595" y="5295417"/>
                  <a:pt x="4225039" y="5300366"/>
                  <a:pt x="4204001" y="5294046"/>
                </a:cubicBezTo>
                <a:cubicBezTo>
                  <a:pt x="4162118" y="5296469"/>
                  <a:pt x="4168874" y="5290927"/>
                  <a:pt x="4131013" y="5287923"/>
                </a:cubicBezTo>
                <a:cubicBezTo>
                  <a:pt x="4100184" y="5283304"/>
                  <a:pt x="4115521" y="5283729"/>
                  <a:pt x="4087000" y="5283169"/>
                </a:cubicBezTo>
                <a:cubicBezTo>
                  <a:pt x="4060034" y="5291706"/>
                  <a:pt x="4041568" y="5281154"/>
                  <a:pt x="4034328" y="5278941"/>
                </a:cubicBezTo>
                <a:cubicBezTo>
                  <a:pt x="4008845" y="5280382"/>
                  <a:pt x="3971113" y="5268624"/>
                  <a:pt x="3975385" y="5283804"/>
                </a:cubicBezTo>
                <a:cubicBezTo>
                  <a:pt x="3939593" y="5263231"/>
                  <a:pt x="3940927" y="5284115"/>
                  <a:pt x="3902682" y="5278816"/>
                </a:cubicBezTo>
                <a:cubicBezTo>
                  <a:pt x="3882526" y="5271283"/>
                  <a:pt x="3856417" y="5267233"/>
                  <a:pt x="3843763" y="5276642"/>
                </a:cubicBezTo>
                <a:cubicBezTo>
                  <a:pt x="3766863" y="5264696"/>
                  <a:pt x="3813381" y="5261088"/>
                  <a:pt x="3734981" y="5248544"/>
                </a:cubicBezTo>
                <a:cubicBezTo>
                  <a:pt x="3694311" y="5242227"/>
                  <a:pt x="3633976" y="5239795"/>
                  <a:pt x="3602355" y="5230777"/>
                </a:cubicBezTo>
                <a:cubicBezTo>
                  <a:pt x="3570735" y="5221759"/>
                  <a:pt x="3562983" y="5225833"/>
                  <a:pt x="3538517" y="5219315"/>
                </a:cubicBezTo>
                <a:cubicBezTo>
                  <a:pt x="3514052" y="5212798"/>
                  <a:pt x="3482747" y="5212305"/>
                  <a:pt x="3463058" y="5208965"/>
                </a:cubicBezTo>
                <a:cubicBezTo>
                  <a:pt x="3443369" y="5205624"/>
                  <a:pt x="3422900" y="5197673"/>
                  <a:pt x="3420380" y="5199276"/>
                </a:cubicBezTo>
                <a:cubicBezTo>
                  <a:pt x="3380714" y="5190779"/>
                  <a:pt x="3368868" y="5201274"/>
                  <a:pt x="3345184" y="5183516"/>
                </a:cubicBezTo>
                <a:cubicBezTo>
                  <a:pt x="3324916" y="5181274"/>
                  <a:pt x="3320333" y="5179327"/>
                  <a:pt x="3298771" y="5178904"/>
                </a:cubicBezTo>
                <a:cubicBezTo>
                  <a:pt x="3277209" y="5178481"/>
                  <a:pt x="3245843" y="5181014"/>
                  <a:pt x="3215809" y="5180977"/>
                </a:cubicBezTo>
                <a:cubicBezTo>
                  <a:pt x="3184688" y="5182696"/>
                  <a:pt x="3183910" y="5199151"/>
                  <a:pt x="3154917" y="5182487"/>
                </a:cubicBezTo>
                <a:cubicBezTo>
                  <a:pt x="3155210" y="5186026"/>
                  <a:pt x="3140142" y="5187176"/>
                  <a:pt x="3136265" y="5187060"/>
                </a:cubicBezTo>
                <a:lnTo>
                  <a:pt x="3105563" y="5188768"/>
                </a:lnTo>
                <a:lnTo>
                  <a:pt x="3102974" y="5183180"/>
                </a:lnTo>
                <a:cubicBezTo>
                  <a:pt x="3091506" y="5180875"/>
                  <a:pt x="3071814" y="5186387"/>
                  <a:pt x="3060354" y="5187376"/>
                </a:cubicBezTo>
                <a:lnTo>
                  <a:pt x="3034213" y="5189113"/>
                </a:lnTo>
                <a:lnTo>
                  <a:pt x="3024272" y="5188328"/>
                </a:lnTo>
                <a:lnTo>
                  <a:pt x="3020033" y="5188388"/>
                </a:lnTo>
                <a:lnTo>
                  <a:pt x="3009083" y="5184215"/>
                </a:lnTo>
                <a:cubicBezTo>
                  <a:pt x="2998901" y="5183170"/>
                  <a:pt x="2991286" y="5176456"/>
                  <a:pt x="2985198" y="5175435"/>
                </a:cubicBezTo>
                <a:cubicBezTo>
                  <a:pt x="2979110" y="5174414"/>
                  <a:pt x="2977314" y="5182166"/>
                  <a:pt x="2972552" y="5178092"/>
                </a:cubicBezTo>
                <a:cubicBezTo>
                  <a:pt x="2978585" y="5175121"/>
                  <a:pt x="2969122" y="5172700"/>
                  <a:pt x="2964948" y="5170542"/>
                </a:cubicBezTo>
                <a:lnTo>
                  <a:pt x="2927081" y="5167883"/>
                </a:lnTo>
                <a:cubicBezTo>
                  <a:pt x="2881315" y="5170765"/>
                  <a:pt x="2897505" y="5157632"/>
                  <a:pt x="2883507" y="5165948"/>
                </a:cubicBezTo>
                <a:cubicBezTo>
                  <a:pt x="2848802" y="5172562"/>
                  <a:pt x="2841183" y="5172540"/>
                  <a:pt x="2828808" y="5171024"/>
                </a:cubicBezTo>
                <a:cubicBezTo>
                  <a:pt x="2789723" y="5176358"/>
                  <a:pt x="2783598" y="5178552"/>
                  <a:pt x="2733350" y="5182954"/>
                </a:cubicBezTo>
                <a:cubicBezTo>
                  <a:pt x="2705294" y="5195484"/>
                  <a:pt x="2697276" y="5196299"/>
                  <a:pt x="2676026" y="5201528"/>
                </a:cubicBezTo>
                <a:cubicBezTo>
                  <a:pt x="2649850" y="5209688"/>
                  <a:pt x="2656777" y="5215631"/>
                  <a:pt x="2624966" y="5219503"/>
                </a:cubicBezTo>
                <a:cubicBezTo>
                  <a:pt x="2608822" y="5223802"/>
                  <a:pt x="2596717" y="5233960"/>
                  <a:pt x="2586657" y="5237693"/>
                </a:cubicBezTo>
                <a:cubicBezTo>
                  <a:pt x="2576598" y="5241426"/>
                  <a:pt x="2572560" y="5240215"/>
                  <a:pt x="2555604" y="5242950"/>
                </a:cubicBezTo>
                <a:cubicBezTo>
                  <a:pt x="2544327" y="5242024"/>
                  <a:pt x="2507818" y="5241999"/>
                  <a:pt x="2501014" y="5243732"/>
                </a:cubicBezTo>
                <a:cubicBezTo>
                  <a:pt x="2481627" y="5253849"/>
                  <a:pt x="2464234" y="5242512"/>
                  <a:pt x="2430333" y="5242347"/>
                </a:cubicBezTo>
                <a:lnTo>
                  <a:pt x="2390297" y="5243718"/>
                </a:lnTo>
                <a:cubicBezTo>
                  <a:pt x="2383025" y="5238323"/>
                  <a:pt x="2325738" y="5236407"/>
                  <a:pt x="2321676" y="5229096"/>
                </a:cubicBezTo>
                <a:cubicBezTo>
                  <a:pt x="2300682" y="5221752"/>
                  <a:pt x="2300605" y="5203239"/>
                  <a:pt x="2268081" y="5196194"/>
                </a:cubicBezTo>
                <a:cubicBezTo>
                  <a:pt x="2250549" y="5189151"/>
                  <a:pt x="2260291" y="5206888"/>
                  <a:pt x="2216485" y="5186836"/>
                </a:cubicBezTo>
                <a:cubicBezTo>
                  <a:pt x="2176812" y="5155811"/>
                  <a:pt x="2009284" y="5133290"/>
                  <a:pt x="2001494" y="5079343"/>
                </a:cubicBezTo>
                <a:cubicBezTo>
                  <a:pt x="1930452" y="5061834"/>
                  <a:pt x="1990088" y="5062662"/>
                  <a:pt x="1894629" y="5047832"/>
                </a:cubicBezTo>
                <a:cubicBezTo>
                  <a:pt x="1809963" y="5035276"/>
                  <a:pt x="1557661" y="5013588"/>
                  <a:pt x="1500237" y="4994679"/>
                </a:cubicBezTo>
                <a:cubicBezTo>
                  <a:pt x="1422590" y="4985100"/>
                  <a:pt x="1462550" y="4984560"/>
                  <a:pt x="1428745" y="4990358"/>
                </a:cubicBezTo>
                <a:cubicBezTo>
                  <a:pt x="1371818" y="4998904"/>
                  <a:pt x="1368586" y="4981591"/>
                  <a:pt x="1331117" y="4982813"/>
                </a:cubicBezTo>
                <a:cubicBezTo>
                  <a:pt x="1275392" y="4969813"/>
                  <a:pt x="1167811" y="4963517"/>
                  <a:pt x="1094400" y="4949677"/>
                </a:cubicBezTo>
                <a:cubicBezTo>
                  <a:pt x="1032555" y="4940283"/>
                  <a:pt x="1020613" y="4926459"/>
                  <a:pt x="960420" y="4921601"/>
                </a:cubicBezTo>
                <a:cubicBezTo>
                  <a:pt x="926461" y="4913284"/>
                  <a:pt x="907935" y="4932317"/>
                  <a:pt x="890651" y="4899776"/>
                </a:cubicBezTo>
                <a:cubicBezTo>
                  <a:pt x="868932" y="4886871"/>
                  <a:pt x="828943" y="4886321"/>
                  <a:pt x="792786" y="4879490"/>
                </a:cubicBezTo>
                <a:cubicBezTo>
                  <a:pt x="774601" y="4877972"/>
                  <a:pt x="755410" y="4883422"/>
                  <a:pt x="715957" y="4873155"/>
                </a:cubicBezTo>
                <a:cubicBezTo>
                  <a:pt x="685950" y="4865367"/>
                  <a:pt x="651097" y="4849744"/>
                  <a:pt x="647625" y="4870967"/>
                </a:cubicBezTo>
                <a:cubicBezTo>
                  <a:pt x="617175" y="4843306"/>
                  <a:pt x="628363" y="4862320"/>
                  <a:pt x="588833" y="4861867"/>
                </a:cubicBezTo>
                <a:cubicBezTo>
                  <a:pt x="485840" y="4832827"/>
                  <a:pt x="444489" y="4851587"/>
                  <a:pt x="366769" y="4836563"/>
                </a:cubicBezTo>
                <a:cubicBezTo>
                  <a:pt x="347086" y="4818158"/>
                  <a:pt x="343282" y="4863016"/>
                  <a:pt x="293285" y="4819988"/>
                </a:cubicBezTo>
                <a:cubicBezTo>
                  <a:pt x="289569" y="4822136"/>
                  <a:pt x="267030" y="4799681"/>
                  <a:pt x="251789" y="4793960"/>
                </a:cubicBezTo>
                <a:cubicBezTo>
                  <a:pt x="236548" y="4788239"/>
                  <a:pt x="215411" y="4786648"/>
                  <a:pt x="201835" y="4785664"/>
                </a:cubicBezTo>
                <a:cubicBezTo>
                  <a:pt x="188258" y="4784679"/>
                  <a:pt x="186209" y="4788050"/>
                  <a:pt x="170329" y="4788050"/>
                </a:cubicBezTo>
                <a:cubicBezTo>
                  <a:pt x="154448" y="4788050"/>
                  <a:pt x="132774" y="4775085"/>
                  <a:pt x="103478" y="4797957"/>
                </a:cubicBezTo>
                <a:cubicBezTo>
                  <a:pt x="89551" y="4796239"/>
                  <a:pt x="97852" y="4783571"/>
                  <a:pt x="86767" y="4777747"/>
                </a:cubicBezTo>
                <a:cubicBezTo>
                  <a:pt x="81225" y="4774835"/>
                  <a:pt x="72809" y="4772046"/>
                  <a:pt x="63762" y="4769537"/>
                </a:cubicBezTo>
                <a:lnTo>
                  <a:pt x="37001" y="4763022"/>
                </a:lnTo>
                <a:lnTo>
                  <a:pt x="37482" y="4761597"/>
                </a:lnTo>
                <a:cubicBezTo>
                  <a:pt x="35277" y="4760236"/>
                  <a:pt x="31697" y="4759001"/>
                  <a:pt x="30394" y="4758901"/>
                </a:cubicBezTo>
                <a:cubicBezTo>
                  <a:pt x="29091" y="4758801"/>
                  <a:pt x="30066" y="4759837"/>
                  <a:pt x="36971" y="4763015"/>
                </a:cubicBezTo>
                <a:lnTo>
                  <a:pt x="37001" y="4763022"/>
                </a:lnTo>
                <a:lnTo>
                  <a:pt x="36315" y="4765055"/>
                </a:lnTo>
                <a:cubicBezTo>
                  <a:pt x="32115" y="4765663"/>
                  <a:pt x="22886" y="4765389"/>
                  <a:pt x="4975" y="4763227"/>
                </a:cubicBezTo>
                <a:lnTo>
                  <a:pt x="0" y="4762420"/>
                </a:lnTo>
                <a:close/>
              </a:path>
            </a:pathLst>
          </a:custGeom>
        </p:spPr>
      </p:pic>
      <p:pic>
        <p:nvPicPr>
          <p:cNvPr id="10" name="Picture 9">
            <a:extLst>
              <a:ext uri="{FF2B5EF4-FFF2-40B4-BE49-F238E27FC236}">
                <a16:creationId xmlns:a16="http://schemas.microsoft.com/office/drawing/2014/main" id="{CD8246E5-2C2B-F3A6-2686-723537CE19A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382000" y="6158853"/>
            <a:ext cx="658425" cy="658425"/>
          </a:xfrm>
          <a:prstGeom prst="rect">
            <a:avLst/>
          </a:prstGeom>
        </p:spPr>
      </p:pic>
      <p:sp>
        <p:nvSpPr>
          <p:cNvPr id="15" name="Oval 14">
            <a:extLst>
              <a:ext uri="{FF2B5EF4-FFF2-40B4-BE49-F238E27FC236}">
                <a16:creationId xmlns:a16="http://schemas.microsoft.com/office/drawing/2014/main" id="{59D68198-487C-8A9D-CCD4-702C8197D973}"/>
              </a:ext>
              <a:ext uri="{C183D7F6-B498-43B3-948B-1728B52AA6E4}">
                <adec:decorative xmlns:adec="http://schemas.microsoft.com/office/drawing/2017/decorative" val="1"/>
              </a:ext>
            </a:extLst>
          </p:cNvPr>
          <p:cNvSpPr/>
          <p:nvPr/>
        </p:nvSpPr>
        <p:spPr>
          <a:xfrm>
            <a:off x="0" y="533400"/>
            <a:ext cx="4876800" cy="17526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29929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24A92D-9371-9BCE-47B7-9E4FBA152030}"/>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t>Security Seals</a:t>
            </a:r>
          </a:p>
        </p:txBody>
      </p:sp>
      <p:sp>
        <p:nvSpPr>
          <p:cNvPr id="8" name="TextBox 7">
            <a:extLst>
              <a:ext uri="{FF2B5EF4-FFF2-40B4-BE49-F238E27FC236}">
                <a16:creationId xmlns:a16="http://schemas.microsoft.com/office/drawing/2014/main" id="{7BE15D6E-B16C-46FB-8C31-DA5674AFD0EA}"/>
              </a:ext>
            </a:extLst>
          </p:cNvPr>
          <p:cNvSpPr txBox="1"/>
          <p:nvPr/>
        </p:nvSpPr>
        <p:spPr>
          <a:xfrm>
            <a:off x="914400" y="4343401"/>
            <a:ext cx="6858000" cy="1934034"/>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6000" b="1" dirty="0">
                <a:latin typeface="+mj-lt"/>
                <a:ea typeface="+mj-ea"/>
                <a:cs typeface="+mj-cs"/>
              </a:rPr>
              <a:t>Security Seals</a:t>
            </a:r>
          </a:p>
          <a:p>
            <a:pPr algn="ctr">
              <a:lnSpc>
                <a:spcPct val="90000"/>
              </a:lnSpc>
              <a:spcBef>
                <a:spcPct val="0"/>
              </a:spcBef>
              <a:spcAft>
                <a:spcPts val="600"/>
              </a:spcAft>
            </a:pPr>
            <a:r>
              <a:rPr lang="en-US" sz="2800" b="1" u="sng" dirty="0">
                <a:latin typeface="Times New Roman" panose="02020603050405020304" pitchFamily="18" charset="0"/>
                <a:ea typeface="+mj-ea"/>
                <a:cs typeface="Times New Roman" panose="02020603050405020304" pitchFamily="18" charset="0"/>
              </a:rPr>
              <a:t>No longer </a:t>
            </a:r>
            <a:r>
              <a:rPr lang="en-US" sz="2800" dirty="0">
                <a:latin typeface="Times New Roman" panose="02020603050405020304" pitchFamily="18" charset="0"/>
                <a:ea typeface="+mj-ea"/>
                <a:cs typeface="Times New Roman" panose="02020603050405020304" pitchFamily="18" charset="0"/>
              </a:rPr>
              <a:t>are the Minimum Requirement</a:t>
            </a:r>
          </a:p>
        </p:txBody>
      </p:sp>
      <p:pic>
        <p:nvPicPr>
          <p:cNvPr id="17" name="Picture 16" descr="A close up of a device&#10;&#10;Description generated with high confidence">
            <a:extLst>
              <a:ext uri="{FF2B5EF4-FFF2-40B4-BE49-F238E27FC236}">
                <a16:creationId xmlns:a16="http://schemas.microsoft.com/office/drawing/2014/main" id="{4EEEAE43-7817-4DE5-91A5-B3E1613B2D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341" y="640080"/>
            <a:ext cx="3291840" cy="3291840"/>
          </a:xfrm>
          <a:prstGeom prst="rect">
            <a:avLst/>
          </a:prstGeom>
        </p:spPr>
      </p:pic>
      <p:pic>
        <p:nvPicPr>
          <p:cNvPr id="13" name="Picture 12" descr="A close up of a computer&#10;&#10;Description generated with high confidence">
            <a:extLst>
              <a:ext uri="{FF2B5EF4-FFF2-40B4-BE49-F238E27FC236}">
                <a16:creationId xmlns:a16="http://schemas.microsoft.com/office/drawing/2014/main" id="{0789E173-F14E-438E-A936-51CCB0727B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0773" y="1123424"/>
            <a:ext cx="3730752" cy="2325151"/>
          </a:xfrm>
          <a:prstGeom prst="rect">
            <a:avLst/>
          </a:prstGeom>
        </p:spPr>
      </p:pic>
      <p:pic>
        <p:nvPicPr>
          <p:cNvPr id="9" name="Picture 2">
            <a:extLst>
              <a:ext uri="{FF2B5EF4-FFF2-40B4-BE49-F238E27FC236}">
                <a16:creationId xmlns:a16="http://schemas.microsoft.com/office/drawing/2014/main" id="{EDFB0E16-90A6-4DB3-8A07-40B46008F377}"/>
              </a:ex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8333862" y="5949772"/>
            <a:ext cx="655325" cy="655325"/>
          </a:xfrm>
          <a:prstGeom prst="rect">
            <a:avLst/>
          </a:prstGeom>
          <a:noFill/>
        </p:spPr>
      </p:pic>
    </p:spTree>
    <p:extLst>
      <p:ext uri="{BB962C8B-B14F-4D97-AF65-F5344CB8AC3E}">
        <p14:creationId xmlns:p14="http://schemas.microsoft.com/office/powerpoint/2010/main" val="12867118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1B062-D02B-A87D-7E18-7DF8249F688A}"/>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t>Minimum Security Measures</a:t>
            </a:r>
          </a:p>
        </p:txBody>
      </p:sp>
      <p:sp>
        <p:nvSpPr>
          <p:cNvPr id="7" name="Title 1">
            <a:extLst>
              <a:ext uri="{C183D7F6-B498-43B3-948B-1728B52AA6E4}">
                <adec:decorative xmlns:adec="http://schemas.microsoft.com/office/drawing/2017/decorative" val="1"/>
              </a:ext>
            </a:extLst>
          </p:cNvPr>
          <p:cNvSpPr txBox="1">
            <a:spLocks/>
          </p:cNvSpPr>
          <p:nvPr/>
        </p:nvSpPr>
        <p:spPr>
          <a:xfrm>
            <a:off x="0" y="10886"/>
            <a:ext cx="9144000" cy="762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a:solidFill>
                  <a:schemeClr val="accent2"/>
                </a:solidFill>
                <a:effectLst>
                  <a:glow rad="101600">
                    <a:schemeClr val="tx2">
                      <a:lumMod val="40000"/>
                      <a:lumOff val="60000"/>
                      <a:alpha val="40000"/>
                    </a:schemeClr>
                  </a:glow>
                  <a:outerShdw blurRad="38100" dist="38100" dir="2700000" algn="tl">
                    <a:schemeClr val="accent1">
                      <a:lumMod val="20000"/>
                      <a:lumOff val="80000"/>
                      <a:alpha val="43000"/>
                    </a:schemeClr>
                  </a:outerShdw>
                </a:effectLst>
                <a:latin typeface="Arial Rounded MT Bold" panose="020F0704030504030204" pitchFamily="34" charset="0"/>
              </a:rPr>
              <a:t>MINIMUM SECURITY MEASURES</a:t>
            </a:r>
            <a:endParaRPr lang="en-US" sz="4000" b="1" dirty="0">
              <a:solidFill>
                <a:schemeClr val="accent2"/>
              </a:solidFill>
              <a:effectLst>
                <a:outerShdw blurRad="50800" dist="38100" dir="5400000" algn="t" rotWithShape="0">
                  <a:prstClr val="black">
                    <a:alpha val="40000"/>
                  </a:prstClr>
                </a:outerShdw>
              </a:effectLst>
              <a:latin typeface="Arial Rounded MT Bold" panose="020F0704030504030204" pitchFamily="34" charset="0"/>
            </a:endParaRPr>
          </a:p>
        </p:txBody>
      </p:sp>
      <p:pic>
        <p:nvPicPr>
          <p:cNvPr id="5" name="Picture 2">
            <a:extLst>
              <a:ext uri="{FF2B5EF4-FFF2-40B4-BE49-F238E27FC236}">
                <a16:creationId xmlns:a16="http://schemas.microsoft.com/office/drawing/2014/main" id="{648D1039-F166-454E-8A02-52B6FBF50AE8}"/>
              </a:ext>
              <a:ext uri="{C183D7F6-B498-43B3-948B-1728B52AA6E4}">
                <adec:decorative xmlns:adec="http://schemas.microsoft.com/office/drawing/2017/decorative" val="1"/>
              </a:ext>
            </a:extLst>
          </p:cNvPr>
          <p:cNvPicPr>
            <a:picLocks noChangeAspect="1" noChangeArrowheads="1"/>
          </p:cNvPicPr>
          <p:nvPr/>
        </p:nvPicPr>
        <p:blipFill>
          <a:blip r:embed="rId3" cstate="print"/>
          <a:srcRect/>
          <a:stretch>
            <a:fillRect/>
          </a:stretch>
        </p:blipFill>
        <p:spPr bwMode="auto">
          <a:xfrm>
            <a:off x="8282937" y="6032534"/>
            <a:ext cx="655325" cy="655325"/>
          </a:xfrm>
          <a:prstGeom prst="rect">
            <a:avLst/>
          </a:prstGeom>
          <a:noFill/>
        </p:spPr>
      </p:pic>
      <p:sp>
        <p:nvSpPr>
          <p:cNvPr id="8" name="TextBox 7">
            <a:extLst>
              <a:ext uri="{FF2B5EF4-FFF2-40B4-BE49-F238E27FC236}">
                <a16:creationId xmlns:a16="http://schemas.microsoft.com/office/drawing/2014/main" id="{B7058369-90F0-414B-A6D8-63405C269664}"/>
              </a:ext>
            </a:extLst>
          </p:cNvPr>
          <p:cNvSpPr txBox="1"/>
          <p:nvPr/>
        </p:nvSpPr>
        <p:spPr>
          <a:xfrm>
            <a:off x="342900" y="967674"/>
            <a:ext cx="8420100" cy="786369"/>
          </a:xfrm>
          <a:prstGeom prst="rect">
            <a:avLst/>
          </a:prstGeom>
          <a:noFill/>
        </p:spPr>
        <p:txBody>
          <a:bodyPr wrap="square">
            <a:spAutoFit/>
          </a:bodyPr>
          <a:lstStyle/>
          <a:p>
            <a:pPr marL="0" marR="0" indent="127000">
              <a:lnSpc>
                <a:spcPts val="1800"/>
              </a:lnSpc>
              <a:spcBef>
                <a:spcPts val="0"/>
              </a:spcBef>
              <a:spcAft>
                <a:spcPts val="0"/>
              </a:spcAft>
            </a:pPr>
            <a:r>
              <a:rPr lang="en-US" sz="1800" dirty="0">
                <a:solidFill>
                  <a:srgbClr val="000080"/>
                </a:solidFill>
                <a:effectLst/>
                <a:latin typeface="Trebuchet MS" panose="020B0603020202020204" pitchFamily="34" charset="0"/>
                <a:ea typeface="Times New Roman" panose="02020603050405020304" pitchFamily="18" charset="0"/>
                <a:cs typeface="Times New Roman" panose="02020603050405020304" pitchFamily="18" charset="0"/>
              </a:rPr>
              <a:t>Effective January 1, 2022, the owner or operator of a retail petroleum fuel measuring device shall have affixed to or installed onto the measuring device at least two of the security measures  listed here.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5DCBB543-D62B-4D8C-BB49-0A1CB37097B2}"/>
              </a:ext>
            </a:extLst>
          </p:cNvPr>
          <p:cNvSpPr txBox="1"/>
          <p:nvPr/>
        </p:nvSpPr>
        <p:spPr>
          <a:xfrm>
            <a:off x="342900" y="1951131"/>
            <a:ext cx="8181870" cy="1478866"/>
          </a:xfrm>
          <a:prstGeom prst="rect">
            <a:avLst/>
          </a:prstGeom>
          <a:noFill/>
        </p:spPr>
        <p:txBody>
          <a:bodyPr wrap="square">
            <a:spAutoFit/>
          </a:bodyPr>
          <a:lstStyle/>
          <a:p>
            <a:pPr marL="0" marR="0" indent="127000">
              <a:lnSpc>
                <a:spcPts val="1800"/>
              </a:lnSpc>
              <a:spcBef>
                <a:spcPts val="0"/>
              </a:spcBef>
              <a:spcAft>
                <a:spcPts val="0"/>
              </a:spcAft>
            </a:pPr>
            <a:r>
              <a:rPr lang="en-US" sz="1800" dirty="0">
                <a:solidFill>
                  <a:srgbClr val="000080"/>
                </a:solidFill>
                <a:effectLst/>
                <a:latin typeface="Trebuchet MS" panose="020B0603020202020204" pitchFamily="34" charset="0"/>
                <a:ea typeface="Times New Roman" panose="02020603050405020304" pitchFamily="18" charset="0"/>
                <a:cs typeface="Times New Roman" panose="02020603050405020304" pitchFamily="18" charset="0"/>
              </a:rPr>
              <a:t>1. The placement and maintenance of pressure-sensitive security tape over the panel opening that leads to the scanning device for the retail petroleum fuel measuring device in a manner that will restrict the unauthorized opening of the panel or the placement and maintenance of pressure-sensitive custom branded security tape unique to the station in more than one location over the panel opening.</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66D2C9F3-301B-4AE3-9A2D-072668787D07}"/>
              </a:ext>
            </a:extLst>
          </p:cNvPr>
          <p:cNvSpPr txBox="1"/>
          <p:nvPr/>
        </p:nvSpPr>
        <p:spPr>
          <a:xfrm>
            <a:off x="342900" y="3565433"/>
            <a:ext cx="8039100" cy="786369"/>
          </a:xfrm>
          <a:prstGeom prst="rect">
            <a:avLst/>
          </a:prstGeom>
          <a:noFill/>
        </p:spPr>
        <p:txBody>
          <a:bodyPr wrap="square">
            <a:spAutoFit/>
          </a:bodyPr>
          <a:lstStyle/>
          <a:p>
            <a:pPr marL="0" marR="0" indent="127000">
              <a:lnSpc>
                <a:spcPts val="1800"/>
              </a:lnSpc>
              <a:spcBef>
                <a:spcPts val="0"/>
              </a:spcBef>
              <a:spcAft>
                <a:spcPts val="0"/>
              </a:spcAft>
            </a:pPr>
            <a:r>
              <a:rPr lang="en-US" sz="1800" dirty="0">
                <a:solidFill>
                  <a:srgbClr val="000080"/>
                </a:solidFill>
                <a:effectLst/>
                <a:latin typeface="Trebuchet MS" panose="020B0603020202020204" pitchFamily="34" charset="0"/>
                <a:ea typeface="Times New Roman" panose="02020603050405020304" pitchFamily="18" charset="0"/>
                <a:cs typeface="Times New Roman" panose="02020603050405020304" pitchFamily="18" charset="0"/>
              </a:rPr>
              <a:t>2. A device or system that will render the retail petroleum fuel measuring device or the scanning device in the measuring device inoperable if there is an unauthorized opening of the panel.</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579F6FAF-64B1-4F72-95EA-CAF7FC24B427}"/>
              </a:ext>
            </a:extLst>
          </p:cNvPr>
          <p:cNvSpPr txBox="1"/>
          <p:nvPr/>
        </p:nvSpPr>
        <p:spPr>
          <a:xfrm>
            <a:off x="342900" y="4413454"/>
            <a:ext cx="8181870" cy="555537"/>
          </a:xfrm>
          <a:prstGeom prst="rect">
            <a:avLst/>
          </a:prstGeom>
          <a:noFill/>
        </p:spPr>
        <p:txBody>
          <a:bodyPr wrap="square">
            <a:spAutoFit/>
          </a:bodyPr>
          <a:lstStyle/>
          <a:p>
            <a:pPr marL="0" marR="0" indent="127000">
              <a:lnSpc>
                <a:spcPts val="1800"/>
              </a:lnSpc>
              <a:spcBef>
                <a:spcPts val="0"/>
              </a:spcBef>
              <a:spcAft>
                <a:spcPts val="0"/>
              </a:spcAft>
            </a:pPr>
            <a:r>
              <a:rPr lang="en-US" sz="1800" dirty="0">
                <a:solidFill>
                  <a:srgbClr val="000080"/>
                </a:solidFill>
                <a:effectLst/>
                <a:latin typeface="Trebuchet MS" panose="020B0603020202020204" pitchFamily="34" charset="0"/>
                <a:ea typeface="Times New Roman" panose="02020603050405020304" pitchFamily="18" charset="0"/>
                <a:cs typeface="Times New Roman" panose="02020603050405020304" pitchFamily="18" charset="0"/>
              </a:rPr>
              <a:t>3. A device or system that encrypts the customer payment card information in the scanning device.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368E351E-A944-4413-9D47-EB71D7AC957D}"/>
              </a:ext>
            </a:extLst>
          </p:cNvPr>
          <p:cNvSpPr txBox="1"/>
          <p:nvPr/>
        </p:nvSpPr>
        <p:spPr>
          <a:xfrm>
            <a:off x="342901" y="5308288"/>
            <a:ext cx="8181870" cy="786369"/>
          </a:xfrm>
          <a:prstGeom prst="rect">
            <a:avLst/>
          </a:prstGeom>
          <a:noFill/>
        </p:spPr>
        <p:txBody>
          <a:bodyPr wrap="square">
            <a:spAutoFit/>
          </a:bodyPr>
          <a:lstStyle/>
          <a:p>
            <a:pPr marL="0" marR="0" indent="127000">
              <a:lnSpc>
                <a:spcPts val="1800"/>
              </a:lnSpc>
              <a:spcBef>
                <a:spcPts val="0"/>
              </a:spcBef>
              <a:spcAft>
                <a:spcPts val="0"/>
              </a:spcAft>
            </a:pPr>
            <a:r>
              <a:rPr lang="en-US" sz="1800" dirty="0">
                <a:solidFill>
                  <a:srgbClr val="000080"/>
                </a:solidFill>
                <a:effectLst/>
                <a:latin typeface="Trebuchet MS" panose="020B0603020202020204" pitchFamily="34" charset="0"/>
                <a:ea typeface="Times New Roman" panose="02020603050405020304" pitchFamily="18" charset="0"/>
                <a:cs typeface="Times New Roman" panose="02020603050405020304" pitchFamily="18" charset="0"/>
              </a:rPr>
              <a:t>4. A physical locking mechanism that requires an access key unique to each station to restrict the unauthorized access of customer payment card information.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391994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3" grpId="0"/>
      <p:bldP spid="15"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BEC16-7AB8-9066-31CE-9B364AFD610F}"/>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t>Minimum Security Measures 2</a:t>
            </a:r>
          </a:p>
        </p:txBody>
      </p:sp>
      <p:sp>
        <p:nvSpPr>
          <p:cNvPr id="7" name="Title 1">
            <a:extLst>
              <a:ext uri="{C183D7F6-B498-43B3-948B-1728B52AA6E4}">
                <adec:decorative xmlns:adec="http://schemas.microsoft.com/office/drawing/2017/decorative" val="1"/>
              </a:ext>
            </a:extLst>
          </p:cNvPr>
          <p:cNvSpPr txBox="1">
            <a:spLocks/>
          </p:cNvSpPr>
          <p:nvPr/>
        </p:nvSpPr>
        <p:spPr>
          <a:xfrm>
            <a:off x="0" y="10886"/>
            <a:ext cx="9144000" cy="762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a:solidFill>
                  <a:schemeClr val="accent2"/>
                </a:solidFill>
                <a:effectLst>
                  <a:glow rad="101600">
                    <a:schemeClr val="tx2">
                      <a:lumMod val="40000"/>
                      <a:lumOff val="60000"/>
                      <a:alpha val="40000"/>
                    </a:schemeClr>
                  </a:glow>
                  <a:outerShdw blurRad="38100" dist="38100" dir="2700000" algn="tl">
                    <a:schemeClr val="accent1">
                      <a:lumMod val="20000"/>
                      <a:lumOff val="80000"/>
                      <a:alpha val="43000"/>
                    </a:schemeClr>
                  </a:outerShdw>
                </a:effectLst>
                <a:latin typeface="Arial Rounded MT Bold" panose="020F0704030504030204" pitchFamily="34" charset="0"/>
              </a:rPr>
              <a:t>MINIMUM SECURITY MEASURES</a:t>
            </a:r>
            <a:endParaRPr lang="en-US" sz="4000" b="1" dirty="0">
              <a:solidFill>
                <a:schemeClr val="accent2"/>
              </a:solidFill>
              <a:effectLst>
                <a:outerShdw blurRad="50800" dist="38100" dir="5400000" algn="t" rotWithShape="0">
                  <a:prstClr val="black">
                    <a:alpha val="40000"/>
                  </a:prstClr>
                </a:outerShdw>
              </a:effectLst>
              <a:latin typeface="Arial Rounded MT Bold" panose="020F0704030504030204" pitchFamily="34" charset="0"/>
            </a:endParaRPr>
          </a:p>
        </p:txBody>
      </p:sp>
      <p:pic>
        <p:nvPicPr>
          <p:cNvPr id="5" name="Picture 2">
            <a:extLst>
              <a:ext uri="{FF2B5EF4-FFF2-40B4-BE49-F238E27FC236}">
                <a16:creationId xmlns:a16="http://schemas.microsoft.com/office/drawing/2014/main" id="{648D1039-F166-454E-8A02-52B6FBF50AE8}"/>
              </a:ext>
              <a:ext uri="{C183D7F6-B498-43B3-948B-1728B52AA6E4}">
                <adec:decorative xmlns:adec="http://schemas.microsoft.com/office/drawing/2017/decorative" val="1"/>
              </a:ext>
            </a:extLst>
          </p:cNvPr>
          <p:cNvPicPr>
            <a:picLocks noChangeAspect="1" noChangeArrowheads="1"/>
          </p:cNvPicPr>
          <p:nvPr/>
        </p:nvPicPr>
        <p:blipFill>
          <a:blip r:embed="rId3" cstate="print"/>
          <a:srcRect/>
          <a:stretch>
            <a:fillRect/>
          </a:stretch>
        </p:blipFill>
        <p:spPr bwMode="auto">
          <a:xfrm>
            <a:off x="8305800" y="6032534"/>
            <a:ext cx="655325" cy="655325"/>
          </a:xfrm>
          <a:prstGeom prst="rect">
            <a:avLst/>
          </a:prstGeom>
          <a:noFill/>
        </p:spPr>
      </p:pic>
      <p:sp>
        <p:nvSpPr>
          <p:cNvPr id="8" name="TextBox 7">
            <a:extLst>
              <a:ext uri="{FF2B5EF4-FFF2-40B4-BE49-F238E27FC236}">
                <a16:creationId xmlns:a16="http://schemas.microsoft.com/office/drawing/2014/main" id="{B7058369-90F0-414B-A6D8-63405C269664}"/>
              </a:ext>
            </a:extLst>
          </p:cNvPr>
          <p:cNvSpPr txBox="1"/>
          <p:nvPr/>
        </p:nvSpPr>
        <p:spPr>
          <a:xfrm>
            <a:off x="342900" y="1219200"/>
            <a:ext cx="8267700" cy="786369"/>
          </a:xfrm>
          <a:prstGeom prst="rect">
            <a:avLst/>
          </a:prstGeom>
          <a:noFill/>
        </p:spPr>
        <p:txBody>
          <a:bodyPr wrap="square">
            <a:spAutoFit/>
          </a:bodyPr>
          <a:lstStyle/>
          <a:p>
            <a:pPr marL="0" marR="0" indent="127000">
              <a:lnSpc>
                <a:spcPts val="1800"/>
              </a:lnSpc>
              <a:spcBef>
                <a:spcPts val="0"/>
              </a:spcBef>
              <a:spcAft>
                <a:spcPts val="0"/>
              </a:spcAft>
            </a:pPr>
            <a:r>
              <a:rPr lang="en-US" sz="1800" dirty="0">
                <a:solidFill>
                  <a:srgbClr val="000080"/>
                </a:solidFill>
                <a:effectLst/>
                <a:latin typeface="Trebuchet MS" panose="020B0603020202020204" pitchFamily="34" charset="0"/>
                <a:ea typeface="Times New Roman" panose="02020603050405020304" pitchFamily="18" charset="0"/>
                <a:cs typeface="Times New Roman" panose="02020603050405020304" pitchFamily="18" charset="0"/>
              </a:rPr>
              <a:t>Effective January 1, 2022, the owner or operator of a retail petroleum fuel measuring device shall have affixed to or installed onto the measuring device at least two of the security measures  listed here.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71D244A8-54E7-47DB-8029-8611A00C624F}"/>
              </a:ext>
            </a:extLst>
          </p:cNvPr>
          <p:cNvSpPr txBox="1"/>
          <p:nvPr/>
        </p:nvSpPr>
        <p:spPr>
          <a:xfrm>
            <a:off x="342900" y="2348716"/>
            <a:ext cx="8039100" cy="786369"/>
          </a:xfrm>
          <a:prstGeom prst="rect">
            <a:avLst/>
          </a:prstGeom>
          <a:noFill/>
        </p:spPr>
        <p:txBody>
          <a:bodyPr wrap="square">
            <a:spAutoFit/>
          </a:bodyPr>
          <a:lstStyle/>
          <a:p>
            <a:pPr marL="0" marR="0" indent="127000">
              <a:lnSpc>
                <a:spcPts val="1800"/>
              </a:lnSpc>
              <a:spcBef>
                <a:spcPts val="0"/>
              </a:spcBef>
              <a:spcAft>
                <a:spcPts val="0"/>
              </a:spcAft>
            </a:pPr>
            <a:r>
              <a:rPr lang="en-US" sz="1800" dirty="0">
                <a:solidFill>
                  <a:srgbClr val="000080"/>
                </a:solidFill>
                <a:effectLst/>
                <a:latin typeface="Trebuchet MS" panose="020B0603020202020204" pitchFamily="34" charset="0"/>
                <a:ea typeface="Times New Roman" panose="02020603050405020304" pitchFamily="18" charset="0"/>
                <a:cs typeface="Times New Roman" panose="02020603050405020304" pitchFamily="18" charset="0"/>
              </a:rPr>
              <a:t>5. A device or system that will sound an alarm to alert the owner or operator if there is an unauthorized opening of the retail petroleum measuring device panel.</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7AF22CE7-C243-46DF-90D5-CD87720D4766}"/>
              </a:ext>
            </a:extLst>
          </p:cNvPr>
          <p:cNvSpPr txBox="1"/>
          <p:nvPr/>
        </p:nvSpPr>
        <p:spPr>
          <a:xfrm>
            <a:off x="342900" y="3316072"/>
            <a:ext cx="8039100" cy="786369"/>
          </a:xfrm>
          <a:prstGeom prst="rect">
            <a:avLst/>
          </a:prstGeom>
          <a:noFill/>
        </p:spPr>
        <p:txBody>
          <a:bodyPr wrap="square">
            <a:spAutoFit/>
          </a:bodyPr>
          <a:lstStyle/>
          <a:p>
            <a:pPr marL="0" marR="0" indent="127000">
              <a:lnSpc>
                <a:spcPts val="1800"/>
              </a:lnSpc>
              <a:spcBef>
                <a:spcPts val="0"/>
              </a:spcBef>
              <a:spcAft>
                <a:spcPts val="0"/>
              </a:spcAft>
            </a:pPr>
            <a:r>
              <a:rPr lang="en-US" sz="1800" dirty="0">
                <a:solidFill>
                  <a:srgbClr val="000080"/>
                </a:solidFill>
                <a:effectLst/>
                <a:latin typeface="Trebuchet MS" panose="020B0603020202020204" pitchFamily="34" charset="0"/>
                <a:ea typeface="Times New Roman" panose="02020603050405020304" pitchFamily="18" charset="0"/>
                <a:cs typeface="Times New Roman" panose="02020603050405020304" pitchFamily="18" charset="0"/>
              </a:rPr>
              <a:t>6. A daily inspection of each measuring device that includes opening the panels, using an anti-skimmer application that detects wireless-based skimmers, and documenting such inspections.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TextBox 15">
            <a:extLst>
              <a:ext uri="{FF2B5EF4-FFF2-40B4-BE49-F238E27FC236}">
                <a16:creationId xmlns:a16="http://schemas.microsoft.com/office/drawing/2014/main" id="{CCB60FE5-4640-48F8-8B57-8D65A8F42B42}"/>
              </a:ext>
            </a:extLst>
          </p:cNvPr>
          <p:cNvSpPr txBox="1"/>
          <p:nvPr/>
        </p:nvSpPr>
        <p:spPr>
          <a:xfrm>
            <a:off x="342900" y="4267199"/>
            <a:ext cx="7962900" cy="1017202"/>
          </a:xfrm>
          <a:prstGeom prst="rect">
            <a:avLst/>
          </a:prstGeom>
          <a:noFill/>
        </p:spPr>
        <p:txBody>
          <a:bodyPr wrap="square">
            <a:spAutoFit/>
          </a:bodyPr>
          <a:lstStyle/>
          <a:p>
            <a:pPr marL="0" marR="0" indent="127000">
              <a:lnSpc>
                <a:spcPts val="1800"/>
              </a:lnSpc>
              <a:spcBef>
                <a:spcPts val="0"/>
              </a:spcBef>
              <a:spcAft>
                <a:spcPts val="0"/>
              </a:spcAft>
            </a:pPr>
            <a:r>
              <a:rPr lang="en-US" sz="1800" dirty="0">
                <a:solidFill>
                  <a:srgbClr val="000080"/>
                </a:solidFill>
                <a:effectLst/>
                <a:latin typeface="Trebuchet MS" panose="020B0603020202020204" pitchFamily="34" charset="0"/>
                <a:ea typeface="Times New Roman" panose="02020603050405020304" pitchFamily="18" charset="0"/>
                <a:cs typeface="Times New Roman" panose="02020603050405020304" pitchFamily="18" charset="0"/>
              </a:rPr>
              <a:t>7. A device or system that permits customers to use a contactless payment method, such as an electronic contact-free system, tap-and-go system, or mobile cryptographic system, for payment that does not use a magnetic strip scanning device.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76CE3CE2-F282-4699-A0A7-37E7B9AA9250}"/>
              </a:ext>
            </a:extLst>
          </p:cNvPr>
          <p:cNvSpPr txBox="1"/>
          <p:nvPr/>
        </p:nvSpPr>
        <p:spPr>
          <a:xfrm>
            <a:off x="342900" y="5410200"/>
            <a:ext cx="8039100" cy="324576"/>
          </a:xfrm>
          <a:prstGeom prst="rect">
            <a:avLst/>
          </a:prstGeom>
          <a:noFill/>
        </p:spPr>
        <p:txBody>
          <a:bodyPr wrap="square">
            <a:spAutoFit/>
          </a:bodyPr>
          <a:lstStyle/>
          <a:p>
            <a:pPr marL="0" marR="0" indent="127000">
              <a:lnSpc>
                <a:spcPts val="1800"/>
              </a:lnSpc>
              <a:spcBef>
                <a:spcPts val="0"/>
              </a:spcBef>
              <a:spcAft>
                <a:spcPts val="0"/>
              </a:spcAft>
            </a:pPr>
            <a:r>
              <a:rPr lang="en-US" sz="1800" dirty="0">
                <a:solidFill>
                  <a:srgbClr val="000080"/>
                </a:solidFill>
                <a:effectLst/>
                <a:latin typeface="Trebuchet MS" panose="020B0603020202020204" pitchFamily="34" charset="0"/>
                <a:ea typeface="Times New Roman" panose="02020603050405020304" pitchFamily="18" charset="0"/>
                <a:cs typeface="Times New Roman" panose="02020603050405020304" pitchFamily="18" charset="0"/>
              </a:rPr>
              <a:t>8. Another security measure approved by the department.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867165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4" grpId="0"/>
      <p:bldP spid="16" grpId="0"/>
      <p:bldP spid="18" grpId="0"/>
    </p:bld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1F206-E362-16BE-1B49-C923D252982B}"/>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t>Alternative Security Measures</a:t>
            </a:r>
          </a:p>
        </p:txBody>
      </p:sp>
      <p:sp useBgFill="1">
        <p:nvSpPr>
          <p:cNvPr id="27" name="Rectangle 26">
            <a:extLst>
              <a:ext uri="{FF2B5EF4-FFF2-40B4-BE49-F238E27FC236}">
                <a16:creationId xmlns:a16="http://schemas.microsoft.com/office/drawing/2014/main" id="{3E63D1BD-367D-4CDD-81B0-DB2BCC262A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Cyber security">
            <a:extLst>
              <a:ext uri="{FF2B5EF4-FFF2-40B4-BE49-F238E27FC236}">
                <a16:creationId xmlns:a16="http://schemas.microsoft.com/office/drawing/2014/main" id="{0D76A44A-8348-A2EE-5A59-D0F4FB9CF87C}"/>
              </a:ext>
            </a:extLst>
          </p:cNvPr>
          <p:cNvPicPr>
            <a:picLocks noChangeAspect="1"/>
          </p:cNvPicPr>
          <p:nvPr/>
        </p:nvPicPr>
        <p:blipFill>
          <a:blip r:embed="rId3"/>
          <a:srcRect l="19917" r="19916" b="-1"/>
          <a:stretch/>
        </p:blipFill>
        <p:spPr>
          <a:xfrm>
            <a:off x="20" y="-1"/>
            <a:ext cx="4571980" cy="6858000"/>
          </a:xfrm>
          <a:prstGeom prst="rect">
            <a:avLst/>
          </a:prstGeom>
        </p:spPr>
      </p:pic>
      <p:pic>
        <p:nvPicPr>
          <p:cNvPr id="9" name="Picture 8" descr="Cyber security">
            <a:extLst>
              <a:ext uri="{FF2B5EF4-FFF2-40B4-BE49-F238E27FC236}">
                <a16:creationId xmlns:a16="http://schemas.microsoft.com/office/drawing/2014/main" id="{BA4BBD3E-3FFD-EE2C-563E-D72F6E5B469E}"/>
              </a:ext>
            </a:extLst>
          </p:cNvPr>
          <p:cNvPicPr>
            <a:picLocks noChangeAspect="1"/>
          </p:cNvPicPr>
          <p:nvPr/>
        </p:nvPicPr>
        <p:blipFill>
          <a:blip r:embed="rId4"/>
          <a:srcRect l="18874" r="38792"/>
          <a:stretch/>
        </p:blipFill>
        <p:spPr>
          <a:xfrm>
            <a:off x="4572000" y="-1"/>
            <a:ext cx="4572000" cy="6858000"/>
          </a:xfrm>
          <a:prstGeom prst="rect">
            <a:avLst/>
          </a:prstGeom>
        </p:spPr>
      </p:pic>
      <p:sp>
        <p:nvSpPr>
          <p:cNvPr id="29" name="Rectangle 28">
            <a:extLst>
              <a:ext uri="{FF2B5EF4-FFF2-40B4-BE49-F238E27FC236}">
                <a16:creationId xmlns:a16="http://schemas.microsoft.com/office/drawing/2014/main" id="{0ADDB668-2CA4-4D2B-9C34-3487CA33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3664" y="4716089"/>
            <a:ext cx="8313528" cy="1573149"/>
          </a:xfrm>
          <a:prstGeom prst="rect">
            <a:avLst/>
          </a:prstGeom>
          <a:solidFill>
            <a:schemeClr val="bg1">
              <a:alpha val="95000"/>
            </a:schemeClr>
          </a:solidFill>
          <a:ln w="12700">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1">
            <a:extLst>
              <a:ext uri="{C183D7F6-B498-43B3-948B-1728B52AA6E4}">
                <adec:decorative xmlns:adec="http://schemas.microsoft.com/office/drawing/2017/decorative" val="1"/>
              </a:ext>
            </a:extLst>
          </p:cNvPr>
          <p:cNvSpPr txBox="1">
            <a:spLocks/>
          </p:cNvSpPr>
          <p:nvPr/>
        </p:nvSpPr>
        <p:spPr>
          <a:xfrm>
            <a:off x="653586" y="4816862"/>
            <a:ext cx="8185614" cy="1371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spcAft>
                <a:spcPts val="600"/>
              </a:spcAft>
            </a:pPr>
            <a:r>
              <a:rPr lang="en-US" sz="3100" b="1" kern="1200" dirty="0">
                <a:solidFill>
                  <a:schemeClr val="tx1"/>
                </a:solidFill>
                <a:effectLst>
                  <a:glow rad="101600">
                    <a:schemeClr val="tx2">
                      <a:lumMod val="40000"/>
                      <a:lumOff val="60000"/>
                      <a:alpha val="40000"/>
                    </a:schemeClr>
                  </a:glow>
                  <a:outerShdw blurRad="38100" dist="38100" dir="2700000" algn="tl">
                    <a:schemeClr val="accent1">
                      <a:lumMod val="20000"/>
                      <a:lumOff val="80000"/>
                      <a:alpha val="43000"/>
                    </a:schemeClr>
                  </a:outerShdw>
                </a:effectLst>
                <a:latin typeface="+mj-lt"/>
                <a:ea typeface="+mj-ea"/>
                <a:cs typeface="+mj-cs"/>
              </a:rPr>
              <a:t>     </a:t>
            </a:r>
            <a:r>
              <a:rPr lang="en-US" sz="3600" b="1" kern="1200" dirty="0">
                <a:solidFill>
                  <a:srgbClr val="0000FF"/>
                </a:solidFill>
                <a:effectLst>
                  <a:glow rad="101600">
                    <a:schemeClr val="tx2">
                      <a:lumMod val="40000"/>
                      <a:lumOff val="60000"/>
                      <a:alpha val="40000"/>
                    </a:schemeClr>
                  </a:glow>
                  <a:outerShdw blurRad="38100" dist="38100" dir="2700000" algn="tl">
                    <a:schemeClr val="accent1">
                      <a:lumMod val="20000"/>
                      <a:lumOff val="80000"/>
                      <a:alpha val="43000"/>
                    </a:schemeClr>
                  </a:outerShdw>
                </a:effectLst>
                <a:latin typeface="+mj-lt"/>
                <a:ea typeface="+mj-ea"/>
                <a:cs typeface="+mj-cs"/>
              </a:rPr>
              <a:t>ALTERNATIVE  SECURITY MEASURES</a:t>
            </a:r>
            <a:endParaRPr lang="en-US" sz="3600" b="1" kern="1200" dirty="0">
              <a:solidFill>
                <a:srgbClr val="0000FF"/>
              </a:solidFill>
              <a:effectLst>
                <a:outerShdw blurRad="50800" dist="38100" dir="5400000" algn="t" rotWithShape="0">
                  <a:prstClr val="black">
                    <a:alpha val="40000"/>
                  </a:prstClr>
                </a:outerShdw>
              </a:effectLst>
              <a:latin typeface="+mj-lt"/>
              <a:ea typeface="+mj-ea"/>
              <a:cs typeface="+mj-cs"/>
            </a:endParaRPr>
          </a:p>
        </p:txBody>
      </p:sp>
      <p:sp>
        <p:nvSpPr>
          <p:cNvPr id="31" name="Rectangle 30">
            <a:extLst>
              <a:ext uri="{FF2B5EF4-FFF2-40B4-BE49-F238E27FC236}">
                <a16:creationId xmlns:a16="http://schemas.microsoft.com/office/drawing/2014/main" id="{2568BC19-F052-4108-93E1-6A3D1DEC0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088" y="5175711"/>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a:endParaRPr>
          </a:p>
        </p:txBody>
      </p:sp>
      <p:sp>
        <p:nvSpPr>
          <p:cNvPr id="33" name="Rectangle 32">
            <a:extLst>
              <a:ext uri="{FF2B5EF4-FFF2-40B4-BE49-F238E27FC236}">
                <a16:creationId xmlns:a16="http://schemas.microsoft.com/office/drawing/2014/main" id="{D5FD337D-4D6B-4C8B-B6F5-121097E09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077185" y="5493537"/>
            <a:ext cx="1021458"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52396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CD1D80-D6D6-2334-A368-30F200DF1925}"/>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t>Alternative Security Measures 2</a:t>
            </a:r>
          </a:p>
        </p:txBody>
      </p:sp>
      <p:sp>
        <p:nvSpPr>
          <p:cNvPr id="8" name="TextBox 7">
            <a:extLst>
              <a:ext uri="{FF2B5EF4-FFF2-40B4-BE49-F238E27FC236}">
                <a16:creationId xmlns:a16="http://schemas.microsoft.com/office/drawing/2014/main" id="{D9D6E3B4-B3FC-4170-AA39-8B257995C557}"/>
              </a:ext>
            </a:extLst>
          </p:cNvPr>
          <p:cNvSpPr txBox="1"/>
          <p:nvPr/>
        </p:nvSpPr>
        <p:spPr>
          <a:xfrm>
            <a:off x="381000" y="2209800"/>
            <a:ext cx="8686800" cy="646331"/>
          </a:xfrm>
          <a:prstGeom prst="rect">
            <a:avLst/>
          </a:prstGeom>
          <a:noFill/>
        </p:spPr>
        <p:txBody>
          <a:bodyPr wrap="square" rtlCol="0">
            <a:spAutoFit/>
          </a:bodyPr>
          <a:lstStyle/>
          <a:p>
            <a:r>
              <a:rPr lang="en-US" sz="3600" b="1" dirty="0">
                <a:solidFill>
                  <a:srgbClr val="0000FF"/>
                </a:solidFill>
              </a:rPr>
              <a:t>http://forms.doacs.state.fl.us/03577.pdf</a:t>
            </a:r>
          </a:p>
        </p:txBody>
      </p:sp>
      <p:pic>
        <p:nvPicPr>
          <p:cNvPr id="2" name="Picture 1" descr="Heading to request for approval of alternative security measure form">
            <a:extLst>
              <a:ext uri="{FF2B5EF4-FFF2-40B4-BE49-F238E27FC236}">
                <a16:creationId xmlns:a16="http://schemas.microsoft.com/office/drawing/2014/main" id="{1DB64440-7E5E-4419-A69D-53B78DB0CE0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00" y="3423946"/>
            <a:ext cx="8991600" cy="2595854"/>
          </a:xfrm>
          <a:prstGeom prst="rect">
            <a:avLst/>
          </a:prstGeom>
          <a:ln w="25400">
            <a:solidFill>
              <a:schemeClr val="tx1"/>
            </a:solidFill>
          </a:ln>
        </p:spPr>
      </p:pic>
      <p:sp>
        <p:nvSpPr>
          <p:cNvPr id="3" name="TextBox 2">
            <a:extLst>
              <a:ext uri="{FF2B5EF4-FFF2-40B4-BE49-F238E27FC236}">
                <a16:creationId xmlns:a16="http://schemas.microsoft.com/office/drawing/2014/main" id="{35ABA311-8DFC-410D-B7E2-111FD1C6E614}"/>
              </a:ext>
            </a:extLst>
          </p:cNvPr>
          <p:cNvSpPr txBox="1"/>
          <p:nvPr/>
        </p:nvSpPr>
        <p:spPr>
          <a:xfrm>
            <a:off x="381000" y="304800"/>
            <a:ext cx="8382000" cy="1200329"/>
          </a:xfrm>
          <a:prstGeom prst="rect">
            <a:avLst/>
          </a:prstGeom>
          <a:solidFill>
            <a:schemeClr val="accent6">
              <a:lumMod val="75000"/>
              <a:alpha val="40000"/>
            </a:schemeClr>
          </a:solidFill>
        </p:spPr>
        <p:txBody>
          <a:bodyPr wrap="square" rtlCol="0">
            <a:spAutoFit/>
          </a:bodyPr>
          <a:lstStyle/>
          <a:p>
            <a:pPr algn="ctr"/>
            <a:r>
              <a:rPr lang="en-US" sz="3600" b="1" dirty="0">
                <a:solidFill>
                  <a:srgbClr val="FF0000"/>
                </a:solidFill>
              </a:rPr>
              <a:t>F.S. 525.07(10) requires security against access to payment card information.</a:t>
            </a:r>
          </a:p>
        </p:txBody>
      </p:sp>
      <p:pic>
        <p:nvPicPr>
          <p:cNvPr id="6" name="Picture 2">
            <a:extLst>
              <a:ext uri="{FF2B5EF4-FFF2-40B4-BE49-F238E27FC236}">
                <a16:creationId xmlns:a16="http://schemas.microsoft.com/office/drawing/2014/main" id="{C8214929-54A5-4FEE-BF49-EBBBE3531C11}"/>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435337" y="6019800"/>
            <a:ext cx="655325" cy="655325"/>
          </a:xfrm>
          <a:prstGeom prst="rect">
            <a:avLst/>
          </a:prstGeom>
          <a:noFill/>
        </p:spPr>
      </p:pic>
    </p:spTree>
    <p:extLst>
      <p:ext uri="{BB962C8B-B14F-4D97-AF65-F5344CB8AC3E}">
        <p14:creationId xmlns:p14="http://schemas.microsoft.com/office/powerpoint/2010/main" val="20406824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B8219-E6A8-4115-80E2-C9EE355889C7}"/>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t>Alternative Security Measures 3</a:t>
            </a:r>
          </a:p>
        </p:txBody>
      </p:sp>
      <p:sp>
        <p:nvSpPr>
          <p:cNvPr id="8" name="TextBox 7">
            <a:extLst>
              <a:ext uri="{FF2B5EF4-FFF2-40B4-BE49-F238E27FC236}">
                <a16:creationId xmlns:a16="http://schemas.microsoft.com/office/drawing/2014/main" id="{7BE15D6E-B16C-46FB-8C31-DA5674AFD0EA}"/>
              </a:ext>
            </a:extLst>
          </p:cNvPr>
          <p:cNvSpPr txBox="1"/>
          <p:nvPr/>
        </p:nvSpPr>
        <p:spPr>
          <a:xfrm>
            <a:off x="1295400" y="565793"/>
            <a:ext cx="7086600" cy="830997"/>
          </a:xfrm>
          <a:prstGeom prst="rect">
            <a:avLst/>
          </a:prstGeom>
          <a:noFill/>
        </p:spPr>
        <p:txBody>
          <a:bodyPr wrap="square" rtlCol="0">
            <a:spAutoFit/>
          </a:bodyPr>
          <a:lstStyle/>
          <a:p>
            <a:r>
              <a:rPr lang="en-US" sz="4800" b="1" dirty="0"/>
              <a:t>  </a:t>
            </a:r>
            <a:r>
              <a:rPr lang="en-US" sz="4800" b="1" u="sng" dirty="0"/>
              <a:t>Electronic Prevention </a:t>
            </a:r>
          </a:p>
        </p:txBody>
      </p:sp>
      <p:sp>
        <p:nvSpPr>
          <p:cNvPr id="17" name="TextBox 16">
            <a:extLst>
              <a:ext uri="{FF2B5EF4-FFF2-40B4-BE49-F238E27FC236}">
                <a16:creationId xmlns:a16="http://schemas.microsoft.com/office/drawing/2014/main" id="{9BCAB30E-EDAD-478F-A4DD-EE744BFAF3E8}"/>
              </a:ext>
            </a:extLst>
          </p:cNvPr>
          <p:cNvSpPr txBox="1"/>
          <p:nvPr/>
        </p:nvSpPr>
        <p:spPr>
          <a:xfrm>
            <a:off x="2057400" y="1396790"/>
            <a:ext cx="5562600" cy="769441"/>
          </a:xfrm>
          <a:prstGeom prst="rect">
            <a:avLst/>
          </a:prstGeom>
          <a:noFill/>
        </p:spPr>
        <p:txBody>
          <a:bodyPr wrap="square" rtlCol="0">
            <a:spAutoFit/>
          </a:bodyPr>
          <a:lstStyle/>
          <a:p>
            <a:r>
              <a:rPr lang="en-US" sz="4400" b="1" dirty="0"/>
              <a:t>  (Wayne Ovation)</a:t>
            </a:r>
          </a:p>
        </p:txBody>
      </p:sp>
      <p:pic>
        <p:nvPicPr>
          <p:cNvPr id="4" name="Picture 3" descr="Credit card declined at a gas pump">
            <a:extLst>
              <a:ext uri="{FF2B5EF4-FFF2-40B4-BE49-F238E27FC236}">
                <a16:creationId xmlns:a16="http://schemas.microsoft.com/office/drawing/2014/main" id="{7B3B2A15-75BC-5C94-1CC2-DCF061E619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292" y="2696228"/>
            <a:ext cx="3994265" cy="2996738"/>
          </a:xfrm>
          <a:prstGeom prst="rect">
            <a:avLst/>
          </a:prstGeom>
        </p:spPr>
      </p:pic>
      <p:pic>
        <p:nvPicPr>
          <p:cNvPr id="6" name="Picture 5" descr="gas pump inspection identification sticker">
            <a:extLst>
              <a:ext uri="{FF2B5EF4-FFF2-40B4-BE49-F238E27FC236}">
                <a16:creationId xmlns:a16="http://schemas.microsoft.com/office/drawing/2014/main" id="{56554A86-7CFC-E734-517A-2C73E8B26A41}"/>
              </a:ext>
            </a:extLst>
          </p:cNvPr>
          <p:cNvPicPr>
            <a:picLocks noChangeAspect="1"/>
          </p:cNvPicPr>
          <p:nvPr/>
        </p:nvPicPr>
        <p:blipFill>
          <a:blip r:embed="rId4"/>
          <a:stretch>
            <a:fillRect/>
          </a:stretch>
        </p:blipFill>
        <p:spPr>
          <a:xfrm>
            <a:off x="3581400" y="3886200"/>
            <a:ext cx="510807" cy="620096"/>
          </a:xfrm>
          <a:prstGeom prst="rect">
            <a:avLst/>
          </a:prstGeom>
        </p:spPr>
      </p:pic>
      <p:pic>
        <p:nvPicPr>
          <p:cNvPr id="13" name="Picture 12" descr="A close up of a screen&#10;&#10;Description generated with high confidence">
            <a:extLst>
              <a:ext uri="{FF2B5EF4-FFF2-40B4-BE49-F238E27FC236}">
                <a16:creationId xmlns:a16="http://schemas.microsoft.com/office/drawing/2014/main" id="{3A7CA4ED-4D6F-4419-8CC0-A730A2D33C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6657" y="2699530"/>
            <a:ext cx="3844443" cy="2993436"/>
          </a:xfrm>
          <a:prstGeom prst="rect">
            <a:avLst/>
          </a:prstGeom>
        </p:spPr>
      </p:pic>
      <p:pic>
        <p:nvPicPr>
          <p:cNvPr id="10" name="Picture 2">
            <a:extLst>
              <a:ext uri="{FF2B5EF4-FFF2-40B4-BE49-F238E27FC236}">
                <a16:creationId xmlns:a16="http://schemas.microsoft.com/office/drawing/2014/main" id="{9104E040-E561-4641-8CD1-BE7BD4271E75}"/>
              </a:ext>
              <a:ext uri="{C183D7F6-B498-43B3-948B-1728B52AA6E4}">
                <adec:decorative xmlns:adec="http://schemas.microsoft.com/office/drawing/2017/decorative" val="1"/>
              </a:ext>
            </a:extLst>
          </p:cNvPr>
          <p:cNvPicPr>
            <a:picLocks noChangeAspect="1" noChangeArrowheads="1"/>
          </p:cNvPicPr>
          <p:nvPr/>
        </p:nvPicPr>
        <p:blipFill>
          <a:blip r:embed="rId6" cstate="print"/>
          <a:srcRect/>
          <a:stretch>
            <a:fillRect/>
          </a:stretch>
        </p:blipFill>
        <p:spPr bwMode="auto">
          <a:xfrm>
            <a:off x="8382000" y="6034176"/>
            <a:ext cx="655325" cy="655325"/>
          </a:xfrm>
          <a:prstGeom prst="rect">
            <a:avLst/>
          </a:prstGeom>
          <a:noFill/>
        </p:spPr>
      </p:pic>
    </p:spTree>
    <p:extLst>
      <p:ext uri="{BB962C8B-B14F-4D97-AF65-F5344CB8AC3E}">
        <p14:creationId xmlns:p14="http://schemas.microsoft.com/office/powerpoint/2010/main" val="14292519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967D1A-F0FC-DC43-CE11-46CDFFB8B04D}"/>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t>Alternative Security Measures 4</a:t>
            </a:r>
          </a:p>
        </p:txBody>
      </p:sp>
      <p:sp useBgFill="1">
        <p:nvSpPr>
          <p:cNvPr id="18" name="Rectangle 17">
            <a:extLst>
              <a:ext uri="{FF2B5EF4-FFF2-40B4-BE49-F238E27FC236}">
                <a16:creationId xmlns:a16="http://schemas.microsoft.com/office/drawing/2014/main" id="{F93E0B60-0204-4F9C-8CD5-C9BD373E1A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Verifone UX 300 encrypted card reader">
            <a:extLst>
              <a:ext uri="{FF2B5EF4-FFF2-40B4-BE49-F238E27FC236}">
                <a16:creationId xmlns:a16="http://schemas.microsoft.com/office/drawing/2014/main" id="{B16FBE77-C486-DB93-CACE-2E82DE70D8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0" y="1152167"/>
            <a:ext cx="3752850" cy="5724525"/>
          </a:xfrm>
          <a:prstGeom prst="rect">
            <a:avLst/>
          </a:prstGeom>
        </p:spPr>
      </p:pic>
      <p:pic>
        <p:nvPicPr>
          <p:cNvPr id="7" name="Picture 6" descr="A hand holding a cell phone&#10;&#10;Description generated with high confidence">
            <a:extLst>
              <a:ext uri="{FF2B5EF4-FFF2-40B4-BE49-F238E27FC236}">
                <a16:creationId xmlns:a16="http://schemas.microsoft.com/office/drawing/2014/main" id="{1EF7698A-28F4-4716-950C-76767EC3DD43}"/>
              </a:ext>
            </a:extLst>
          </p:cNvPr>
          <p:cNvPicPr>
            <a:picLocks noChangeAspect="1"/>
          </p:cNvPicPr>
          <p:nvPr/>
        </p:nvPicPr>
        <p:blipFill>
          <a:blip r:embed="rId4">
            <a:alphaModFix/>
            <a:extLst>
              <a:ext uri="{28A0092B-C50C-407E-A947-70E740481C1C}">
                <a14:useLocalDpi xmlns:a14="http://schemas.microsoft.com/office/drawing/2010/main" val="0"/>
              </a:ext>
            </a:extLst>
          </a:blip>
          <a:srcRect l="15342" r="12611" b="-2"/>
          <a:stretch/>
        </p:blipFill>
        <p:spPr>
          <a:xfrm>
            <a:off x="4478149" y="4"/>
            <a:ext cx="3738779" cy="3574989"/>
          </a:xfrm>
          <a:custGeom>
            <a:avLst/>
            <a:gdLst/>
            <a:ahLst/>
            <a:cxnLst/>
            <a:rect l="l" t="t" r="r" b="b"/>
            <a:pathLst>
              <a:path w="5061985" h="3630170">
                <a:moveTo>
                  <a:pt x="253815" y="0"/>
                </a:moveTo>
                <a:lnTo>
                  <a:pt x="4808170" y="0"/>
                </a:lnTo>
                <a:lnTo>
                  <a:pt x="4863087" y="114001"/>
                </a:lnTo>
                <a:cubicBezTo>
                  <a:pt x="4991162" y="416805"/>
                  <a:pt x="5061985" y="749721"/>
                  <a:pt x="5061985" y="1099178"/>
                </a:cubicBezTo>
                <a:cubicBezTo>
                  <a:pt x="5061985" y="2497007"/>
                  <a:pt x="3928821" y="3630170"/>
                  <a:pt x="2530993" y="3630170"/>
                </a:cubicBezTo>
                <a:cubicBezTo>
                  <a:pt x="1133164" y="3630170"/>
                  <a:pt x="0" y="2497007"/>
                  <a:pt x="0" y="1099178"/>
                </a:cubicBezTo>
                <a:cubicBezTo>
                  <a:pt x="0" y="749721"/>
                  <a:pt x="70823" y="416805"/>
                  <a:pt x="198898" y="114001"/>
                </a:cubicBezTo>
                <a:close/>
              </a:path>
            </a:pathLst>
          </a:custGeom>
          <a:effectLst>
            <a:softEdge rad="0"/>
          </a:effectLst>
        </p:spPr>
      </p:pic>
      <p:sp>
        <p:nvSpPr>
          <p:cNvPr id="8" name="TextBox 7">
            <a:extLst>
              <a:ext uri="{FF2B5EF4-FFF2-40B4-BE49-F238E27FC236}">
                <a16:creationId xmlns:a16="http://schemas.microsoft.com/office/drawing/2014/main" id="{7BE15D6E-B16C-46FB-8C31-DA5674AFD0EA}"/>
              </a:ext>
            </a:extLst>
          </p:cNvPr>
          <p:cNvSpPr txBox="1"/>
          <p:nvPr/>
        </p:nvSpPr>
        <p:spPr>
          <a:xfrm>
            <a:off x="4939639" y="3594698"/>
            <a:ext cx="3604268" cy="838831"/>
          </a:xfrm>
          <a:prstGeom prst="rect">
            <a:avLst/>
          </a:prstGeom>
        </p:spPr>
        <p:txBody>
          <a:bodyPr vert="horz" lIns="91440" tIns="45720" rIns="91440" bIns="45720" rtlCol="0" anchor="b">
            <a:normAutofit/>
          </a:bodyPr>
          <a:lstStyle/>
          <a:p>
            <a:pPr>
              <a:lnSpc>
                <a:spcPct val="90000"/>
              </a:lnSpc>
              <a:spcBef>
                <a:spcPts val="1000"/>
              </a:spcBef>
            </a:pPr>
            <a:r>
              <a:rPr lang="en-US" sz="3200" b="1" kern="1200" dirty="0">
                <a:solidFill>
                  <a:schemeClr val="tx2"/>
                </a:solidFill>
                <a:latin typeface="+mn-lt"/>
                <a:ea typeface="+mn-ea"/>
                <a:cs typeface="+mn-cs"/>
              </a:rPr>
              <a:t>(Verifone UX 300)</a:t>
            </a:r>
          </a:p>
        </p:txBody>
      </p:sp>
      <p:sp>
        <p:nvSpPr>
          <p:cNvPr id="13" name="TextBox 12">
            <a:extLst>
              <a:ext uri="{FF2B5EF4-FFF2-40B4-BE49-F238E27FC236}">
                <a16:creationId xmlns:a16="http://schemas.microsoft.com/office/drawing/2014/main" id="{63ECF07C-75A9-4F6E-8BD8-E3D510BD0A6F}"/>
              </a:ext>
            </a:extLst>
          </p:cNvPr>
          <p:cNvSpPr txBox="1"/>
          <p:nvPr/>
        </p:nvSpPr>
        <p:spPr>
          <a:xfrm>
            <a:off x="4051497" y="4854296"/>
            <a:ext cx="5321103" cy="1214873"/>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3500" b="1" u="sng" kern="1200" dirty="0">
                <a:solidFill>
                  <a:schemeClr val="tx2"/>
                </a:solidFill>
                <a:latin typeface="+mj-lt"/>
                <a:ea typeface="+mj-ea"/>
                <a:cs typeface="+mj-cs"/>
              </a:rPr>
              <a:t>Encrypted Card Readers</a:t>
            </a:r>
          </a:p>
        </p:txBody>
      </p:sp>
      <p:grpSp>
        <p:nvGrpSpPr>
          <p:cNvPr id="26" name="Group 25">
            <a:extLst>
              <a:ext uri="{FF2B5EF4-FFF2-40B4-BE49-F238E27FC236}">
                <a16:creationId xmlns:a16="http://schemas.microsoft.com/office/drawing/2014/main" id="{2482B707-DAC7-4D8A-BA19-3771A51A641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04361" y="-1438"/>
            <a:ext cx="4274727" cy="3920553"/>
            <a:chOff x="5605815" y="-1438"/>
            <a:chExt cx="5699636" cy="3920553"/>
          </a:xfrm>
        </p:grpSpPr>
        <p:sp>
          <p:nvSpPr>
            <p:cNvPr id="27" name="Freeform: Shape 26">
              <a:extLst>
                <a:ext uri="{FF2B5EF4-FFF2-40B4-BE49-F238E27FC236}">
                  <a16:creationId xmlns:a16="http://schemas.microsoft.com/office/drawing/2014/main" id="{ECB3F052-1839-4D87-A112-D7EF778840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80141" y="-1438"/>
              <a:ext cx="5174061" cy="3697191"/>
            </a:xfrm>
            <a:custGeom>
              <a:avLst/>
              <a:gdLst>
                <a:gd name="connsiteX0" fmla="*/ 264241 w 5174061"/>
                <a:gd name="connsiteY0" fmla="*/ 0 h 3697191"/>
                <a:gd name="connsiteX1" fmla="*/ 654940 w 5174061"/>
                <a:gd name="connsiteY1" fmla="*/ 0 h 3697191"/>
                <a:gd name="connsiteX2" fmla="*/ 634048 w 5174061"/>
                <a:gd name="connsiteY2" fmla="*/ 36881 h 3697191"/>
                <a:gd name="connsiteX3" fmla="*/ 542485 w 5174061"/>
                <a:gd name="connsiteY3" fmla="*/ 238736 h 3697191"/>
                <a:gd name="connsiteX4" fmla="*/ 416337 w 5174061"/>
                <a:gd name="connsiteY4" fmla="*/ 662204 h 3697191"/>
                <a:gd name="connsiteX5" fmla="*/ 382914 w 5174061"/>
                <a:gd name="connsiteY5" fmla="*/ 880245 h 3697191"/>
                <a:gd name="connsiteX6" fmla="*/ 367997 w 5174061"/>
                <a:gd name="connsiteY6" fmla="*/ 1099943 h 3697191"/>
                <a:gd name="connsiteX7" fmla="*/ 371311 w 5174061"/>
                <a:gd name="connsiteY7" fmla="*/ 1320102 h 3697191"/>
                <a:gd name="connsiteX8" fmla="*/ 392397 w 5174061"/>
                <a:gd name="connsiteY8" fmla="*/ 1539340 h 3697191"/>
                <a:gd name="connsiteX9" fmla="*/ 495433 w 5174061"/>
                <a:gd name="connsiteY9" fmla="*/ 1968700 h 3697191"/>
                <a:gd name="connsiteX10" fmla="*/ 680602 w 5174061"/>
                <a:gd name="connsiteY10" fmla="*/ 2372187 h 3697191"/>
                <a:gd name="connsiteX11" fmla="*/ 802053 w 5174061"/>
                <a:gd name="connsiteY11" fmla="*/ 2559474 h 3697191"/>
                <a:gd name="connsiteX12" fmla="*/ 869455 w 5174061"/>
                <a:gd name="connsiteY12" fmla="*/ 2648790 h 3697191"/>
                <a:gd name="connsiteX13" fmla="*/ 941644 w 5174061"/>
                <a:gd name="connsiteY13" fmla="*/ 2735343 h 3697191"/>
                <a:gd name="connsiteX14" fmla="*/ 1267324 w 5174061"/>
                <a:gd name="connsiteY14" fmla="*/ 3048041 h 3697191"/>
                <a:gd name="connsiteX15" fmla="*/ 1311706 w 5174061"/>
                <a:gd name="connsiteY15" fmla="*/ 3083214 h 3697191"/>
                <a:gd name="connsiteX16" fmla="*/ 1356916 w 5174061"/>
                <a:gd name="connsiteY16" fmla="*/ 3117467 h 3697191"/>
                <a:gd name="connsiteX17" fmla="*/ 1402771 w 5174061"/>
                <a:gd name="connsiteY17" fmla="*/ 3150892 h 3697191"/>
                <a:gd name="connsiteX18" fmla="*/ 1449454 w 5174061"/>
                <a:gd name="connsiteY18" fmla="*/ 3183212 h 3697191"/>
                <a:gd name="connsiteX19" fmla="*/ 1643463 w 5174061"/>
                <a:gd name="connsiteY19" fmla="*/ 3301716 h 3697191"/>
                <a:gd name="connsiteX20" fmla="*/ 2064352 w 5174061"/>
                <a:gd name="connsiteY20" fmla="*/ 3476665 h 3697191"/>
                <a:gd name="connsiteX21" fmla="*/ 2516088 w 5174061"/>
                <a:gd name="connsiteY21" fmla="*/ 3544618 h 3697191"/>
                <a:gd name="connsiteX22" fmla="*/ 2573268 w 5174061"/>
                <a:gd name="connsiteY22" fmla="*/ 3544986 h 3697191"/>
                <a:gd name="connsiteX23" fmla="*/ 2628607 w 5174061"/>
                <a:gd name="connsiteY23" fmla="*/ 3542868 h 3697191"/>
                <a:gd name="connsiteX24" fmla="*/ 2737811 w 5174061"/>
                <a:gd name="connsiteY24" fmla="*/ 3528781 h 3697191"/>
                <a:gd name="connsiteX25" fmla="*/ 2945356 w 5174061"/>
                <a:gd name="connsiteY25" fmla="*/ 3461379 h 3697191"/>
                <a:gd name="connsiteX26" fmla="*/ 3132366 w 5174061"/>
                <a:gd name="connsiteY26" fmla="*/ 3346834 h 3697191"/>
                <a:gd name="connsiteX27" fmla="*/ 3299304 w 5174061"/>
                <a:gd name="connsiteY27" fmla="*/ 3198588 h 3697191"/>
                <a:gd name="connsiteX28" fmla="*/ 3452982 w 5174061"/>
                <a:gd name="connsiteY28" fmla="*/ 3029625 h 3697191"/>
                <a:gd name="connsiteX29" fmla="*/ 3527474 w 5174061"/>
                <a:gd name="connsiteY29" fmla="*/ 2940494 h 3697191"/>
                <a:gd name="connsiteX30" fmla="*/ 3602148 w 5174061"/>
                <a:gd name="connsiteY30" fmla="*/ 2849797 h 3697191"/>
                <a:gd name="connsiteX31" fmla="*/ 3756380 w 5174061"/>
                <a:gd name="connsiteY31" fmla="*/ 2667021 h 3697191"/>
                <a:gd name="connsiteX32" fmla="*/ 3839435 w 5174061"/>
                <a:gd name="connsiteY32" fmla="*/ 2578074 h 3697191"/>
                <a:gd name="connsiteX33" fmla="*/ 3882619 w 5174061"/>
                <a:gd name="connsiteY33" fmla="*/ 2534428 h 3697191"/>
                <a:gd name="connsiteX34" fmla="*/ 3928934 w 5174061"/>
                <a:gd name="connsiteY34" fmla="*/ 2490139 h 3697191"/>
                <a:gd name="connsiteX35" fmla="*/ 4134085 w 5174061"/>
                <a:gd name="connsiteY35" fmla="*/ 2332041 h 3697191"/>
                <a:gd name="connsiteX36" fmla="*/ 4354888 w 5174061"/>
                <a:gd name="connsiteY36" fmla="*/ 2211603 h 3697191"/>
                <a:gd name="connsiteX37" fmla="*/ 4459212 w 5174061"/>
                <a:gd name="connsiteY37" fmla="*/ 2160131 h 3697191"/>
                <a:gd name="connsiteX38" fmla="*/ 4551935 w 5174061"/>
                <a:gd name="connsiteY38" fmla="*/ 2106817 h 3697191"/>
                <a:gd name="connsiteX39" fmla="*/ 4693090 w 5174061"/>
                <a:gd name="connsiteY39" fmla="*/ 1969437 h 3697191"/>
                <a:gd name="connsiteX40" fmla="*/ 4782498 w 5174061"/>
                <a:gd name="connsiteY40" fmla="*/ 1781137 h 3697191"/>
                <a:gd name="connsiteX41" fmla="*/ 4826512 w 5174061"/>
                <a:gd name="connsiteY41" fmla="*/ 1564478 h 3697191"/>
                <a:gd name="connsiteX42" fmla="*/ 4834247 w 5174061"/>
                <a:gd name="connsiteY42" fmla="*/ 1343582 h 3697191"/>
                <a:gd name="connsiteX43" fmla="*/ 4819882 w 5174061"/>
                <a:gd name="connsiteY43" fmla="*/ 1125541 h 3697191"/>
                <a:gd name="connsiteX44" fmla="*/ 4786918 w 5174061"/>
                <a:gd name="connsiteY44" fmla="*/ 910907 h 3697191"/>
                <a:gd name="connsiteX45" fmla="*/ 4735354 w 5174061"/>
                <a:gd name="connsiteY45" fmla="*/ 700048 h 3697191"/>
                <a:gd name="connsiteX46" fmla="*/ 4595028 w 5174061"/>
                <a:gd name="connsiteY46" fmla="*/ 285972 h 3697191"/>
                <a:gd name="connsiteX47" fmla="*/ 4499577 w 5174061"/>
                <a:gd name="connsiteY47" fmla="*/ 86313 h 3697191"/>
                <a:gd name="connsiteX48" fmla="*/ 4449808 w 5174061"/>
                <a:gd name="connsiteY48" fmla="*/ 0 h 3697191"/>
                <a:gd name="connsiteX49" fmla="*/ 4876728 w 5174061"/>
                <a:gd name="connsiteY49" fmla="*/ 0 h 3697191"/>
                <a:gd name="connsiteX50" fmla="*/ 4945109 w 5174061"/>
                <a:gd name="connsiteY50" fmla="*/ 122534 h 3697191"/>
                <a:gd name="connsiteX51" fmla="*/ 5047868 w 5174061"/>
                <a:gd name="connsiteY51" fmla="*/ 356228 h 3697191"/>
                <a:gd name="connsiteX52" fmla="*/ 5070058 w 5174061"/>
                <a:gd name="connsiteY52" fmla="*/ 416355 h 3697191"/>
                <a:gd name="connsiteX53" fmla="*/ 5090408 w 5174061"/>
                <a:gd name="connsiteY53" fmla="*/ 477311 h 3697191"/>
                <a:gd name="connsiteX54" fmla="*/ 5108455 w 5174061"/>
                <a:gd name="connsiteY54" fmla="*/ 539096 h 3697191"/>
                <a:gd name="connsiteX55" fmla="*/ 5124292 w 5174061"/>
                <a:gd name="connsiteY55" fmla="*/ 601524 h 3697191"/>
                <a:gd name="connsiteX56" fmla="*/ 5173278 w 5174061"/>
                <a:gd name="connsiteY56" fmla="*/ 1114583 h 3697191"/>
                <a:gd name="connsiteX57" fmla="*/ 5145931 w 5174061"/>
                <a:gd name="connsiteY57" fmla="*/ 1371021 h 3697191"/>
                <a:gd name="connsiteX58" fmla="*/ 5082213 w 5174061"/>
                <a:gd name="connsiteY58" fmla="*/ 1619356 h 3697191"/>
                <a:gd name="connsiteX59" fmla="*/ 4997316 w 5174061"/>
                <a:gd name="connsiteY59" fmla="*/ 1859404 h 3697191"/>
                <a:gd name="connsiteX60" fmla="*/ 4943912 w 5174061"/>
                <a:gd name="connsiteY60" fmla="*/ 1978737 h 3697191"/>
                <a:gd name="connsiteX61" fmla="*/ 4875222 w 5174061"/>
                <a:gd name="connsiteY61" fmla="*/ 2094940 h 3697191"/>
                <a:gd name="connsiteX62" fmla="*/ 4787286 w 5174061"/>
                <a:gd name="connsiteY62" fmla="*/ 2202210 h 3697191"/>
                <a:gd name="connsiteX63" fmla="*/ 4736644 w 5174061"/>
                <a:gd name="connsiteY63" fmla="*/ 2249815 h 3697191"/>
                <a:gd name="connsiteX64" fmla="*/ 4683238 w 5174061"/>
                <a:gd name="connsiteY64" fmla="*/ 2292447 h 3697191"/>
                <a:gd name="connsiteX65" fmla="*/ 4470262 w 5174061"/>
                <a:gd name="connsiteY65" fmla="*/ 2426789 h 3697191"/>
                <a:gd name="connsiteX66" fmla="*/ 4283066 w 5174061"/>
                <a:gd name="connsiteY66" fmla="*/ 2549069 h 3697191"/>
                <a:gd name="connsiteX67" fmla="*/ 4199183 w 5174061"/>
                <a:gd name="connsiteY67" fmla="*/ 2616930 h 3697191"/>
                <a:gd name="connsiteX68" fmla="*/ 4120364 w 5174061"/>
                <a:gd name="connsiteY68" fmla="*/ 2690501 h 3697191"/>
                <a:gd name="connsiteX69" fmla="*/ 4082336 w 5174061"/>
                <a:gd name="connsiteY69" fmla="*/ 2729819 h 3697191"/>
                <a:gd name="connsiteX70" fmla="*/ 4043203 w 5174061"/>
                <a:gd name="connsiteY70" fmla="*/ 2771715 h 3697191"/>
                <a:gd name="connsiteX71" fmla="*/ 3964753 w 5174061"/>
                <a:gd name="connsiteY71" fmla="*/ 2856794 h 3697191"/>
                <a:gd name="connsiteX72" fmla="*/ 3802510 w 5174061"/>
                <a:gd name="connsiteY72" fmla="*/ 3028152 h 3697191"/>
                <a:gd name="connsiteX73" fmla="*/ 3718628 w 5174061"/>
                <a:gd name="connsiteY73" fmla="*/ 3114245 h 3697191"/>
                <a:gd name="connsiteX74" fmla="*/ 3631890 w 5174061"/>
                <a:gd name="connsiteY74" fmla="*/ 3199417 h 3697191"/>
                <a:gd name="connsiteX75" fmla="*/ 3446812 w 5174061"/>
                <a:gd name="connsiteY75" fmla="*/ 3363224 h 3697191"/>
                <a:gd name="connsiteX76" fmla="*/ 3240927 w 5174061"/>
                <a:gd name="connsiteY76" fmla="*/ 3508616 h 3697191"/>
                <a:gd name="connsiteX77" fmla="*/ 3011284 w 5174061"/>
                <a:gd name="connsiteY77" fmla="*/ 3620399 h 3697191"/>
                <a:gd name="connsiteX78" fmla="*/ 2763501 w 5174061"/>
                <a:gd name="connsiteY78" fmla="*/ 3684208 h 3697191"/>
                <a:gd name="connsiteX79" fmla="*/ 2636710 w 5174061"/>
                <a:gd name="connsiteY79" fmla="*/ 3695994 h 3697191"/>
                <a:gd name="connsiteX80" fmla="*/ 2605035 w 5174061"/>
                <a:gd name="connsiteY80" fmla="*/ 3697008 h 3697191"/>
                <a:gd name="connsiteX81" fmla="*/ 2573360 w 5174061"/>
                <a:gd name="connsiteY81" fmla="*/ 3697191 h 3697191"/>
                <a:gd name="connsiteX82" fmla="*/ 2511852 w 5174061"/>
                <a:gd name="connsiteY82" fmla="*/ 3695810 h 3697191"/>
                <a:gd name="connsiteX83" fmla="*/ 1554976 w 5174061"/>
                <a:gd name="connsiteY83" fmla="*/ 3483386 h 3697191"/>
                <a:gd name="connsiteX84" fmla="*/ 1332515 w 5174061"/>
                <a:gd name="connsiteY84" fmla="*/ 3373997 h 3697191"/>
                <a:gd name="connsiteX85" fmla="*/ 1121840 w 5174061"/>
                <a:gd name="connsiteY85" fmla="*/ 3242233 h 3697191"/>
                <a:gd name="connsiteX86" fmla="*/ 742662 w 5174061"/>
                <a:gd name="connsiteY86" fmla="*/ 2920052 h 3697191"/>
                <a:gd name="connsiteX87" fmla="*/ 426282 w 5174061"/>
                <a:gd name="connsiteY87" fmla="*/ 2530745 h 3697191"/>
                <a:gd name="connsiteX88" fmla="*/ 190562 w 5174061"/>
                <a:gd name="connsiteY88" fmla="*/ 2084350 h 3697191"/>
                <a:gd name="connsiteX89" fmla="*/ 45078 w 5174061"/>
                <a:gd name="connsiteY89" fmla="*/ 1598454 h 3697191"/>
                <a:gd name="connsiteX90" fmla="*/ 9077 w 5174061"/>
                <a:gd name="connsiteY90" fmla="*/ 1346437 h 3697191"/>
                <a:gd name="connsiteX91" fmla="*/ 513 w 5174061"/>
                <a:gd name="connsiteY91" fmla="*/ 1091933 h 3697191"/>
                <a:gd name="connsiteX92" fmla="*/ 18468 w 5174061"/>
                <a:gd name="connsiteY92" fmla="*/ 838073 h 3697191"/>
                <a:gd name="connsiteX93" fmla="*/ 61652 w 5174061"/>
                <a:gd name="connsiteY93" fmla="*/ 587528 h 3697191"/>
                <a:gd name="connsiteX94" fmla="*/ 214870 w 5174061"/>
                <a:gd name="connsiteY94" fmla="*/ 104487 h 3697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5174061" h="3697191">
                  <a:moveTo>
                    <a:pt x="264241" y="0"/>
                  </a:moveTo>
                  <a:lnTo>
                    <a:pt x="654940" y="0"/>
                  </a:lnTo>
                  <a:lnTo>
                    <a:pt x="634048" y="36881"/>
                  </a:lnTo>
                  <a:cubicBezTo>
                    <a:pt x="600517" y="102783"/>
                    <a:pt x="569947" y="170161"/>
                    <a:pt x="542485" y="238736"/>
                  </a:cubicBezTo>
                  <a:cubicBezTo>
                    <a:pt x="487515" y="375840"/>
                    <a:pt x="445066" y="517825"/>
                    <a:pt x="416337" y="662204"/>
                  </a:cubicBezTo>
                  <a:cubicBezTo>
                    <a:pt x="402066" y="734393"/>
                    <a:pt x="391017" y="807227"/>
                    <a:pt x="382914" y="880245"/>
                  </a:cubicBezTo>
                  <a:cubicBezTo>
                    <a:pt x="375086" y="953263"/>
                    <a:pt x="370115" y="1026650"/>
                    <a:pt x="367997" y="1099943"/>
                  </a:cubicBezTo>
                  <a:cubicBezTo>
                    <a:pt x="366155" y="1173330"/>
                    <a:pt x="366708" y="1246808"/>
                    <a:pt x="371311" y="1320102"/>
                  </a:cubicBezTo>
                  <a:cubicBezTo>
                    <a:pt x="374995" y="1393396"/>
                    <a:pt x="382453" y="1466507"/>
                    <a:pt x="392397" y="1539340"/>
                  </a:cubicBezTo>
                  <a:cubicBezTo>
                    <a:pt x="412839" y="1684916"/>
                    <a:pt x="446907" y="1829018"/>
                    <a:pt x="495433" y="1968700"/>
                  </a:cubicBezTo>
                  <a:cubicBezTo>
                    <a:pt x="543866" y="2108291"/>
                    <a:pt x="605743" y="2243830"/>
                    <a:pt x="680602" y="2372187"/>
                  </a:cubicBezTo>
                  <a:cubicBezTo>
                    <a:pt x="718170" y="2436274"/>
                    <a:pt x="758593" y="2498979"/>
                    <a:pt x="802053" y="2559474"/>
                  </a:cubicBezTo>
                  <a:cubicBezTo>
                    <a:pt x="823691" y="2589860"/>
                    <a:pt x="846343" y="2619509"/>
                    <a:pt x="869455" y="2648790"/>
                  </a:cubicBezTo>
                  <a:cubicBezTo>
                    <a:pt x="892934" y="2677978"/>
                    <a:pt x="916874" y="2706983"/>
                    <a:pt x="941644" y="2735343"/>
                  </a:cubicBezTo>
                  <a:cubicBezTo>
                    <a:pt x="1040443" y="2848784"/>
                    <a:pt x="1149740" y="2953385"/>
                    <a:pt x="1267324" y="3048041"/>
                  </a:cubicBezTo>
                  <a:cubicBezTo>
                    <a:pt x="1282240" y="3059642"/>
                    <a:pt x="1296697" y="3071797"/>
                    <a:pt x="1311706" y="3083214"/>
                  </a:cubicBezTo>
                  <a:lnTo>
                    <a:pt x="1356916" y="3117467"/>
                  </a:lnTo>
                  <a:lnTo>
                    <a:pt x="1402771" y="3150892"/>
                  </a:lnTo>
                  <a:lnTo>
                    <a:pt x="1449454" y="3183212"/>
                  </a:lnTo>
                  <a:cubicBezTo>
                    <a:pt x="1512252" y="3225383"/>
                    <a:pt x="1576798" y="3265252"/>
                    <a:pt x="1643463" y="3301716"/>
                  </a:cubicBezTo>
                  <a:cubicBezTo>
                    <a:pt x="1776608" y="3374549"/>
                    <a:pt x="1917396" y="3435137"/>
                    <a:pt x="2064352" y="3476665"/>
                  </a:cubicBezTo>
                  <a:cubicBezTo>
                    <a:pt x="2211217" y="3518100"/>
                    <a:pt x="2363422" y="3541120"/>
                    <a:pt x="2516088" y="3544618"/>
                  </a:cubicBezTo>
                  <a:lnTo>
                    <a:pt x="2573268" y="3544986"/>
                  </a:lnTo>
                  <a:cubicBezTo>
                    <a:pt x="2591776" y="3544710"/>
                    <a:pt x="2610191" y="3544158"/>
                    <a:pt x="2628607" y="3542868"/>
                  </a:cubicBezTo>
                  <a:cubicBezTo>
                    <a:pt x="2665346" y="3540198"/>
                    <a:pt x="2701901" y="3535779"/>
                    <a:pt x="2737811" y="3528781"/>
                  </a:cubicBezTo>
                  <a:cubicBezTo>
                    <a:pt x="2809725" y="3515061"/>
                    <a:pt x="2879428" y="3492318"/>
                    <a:pt x="2945356" y="3461379"/>
                  </a:cubicBezTo>
                  <a:cubicBezTo>
                    <a:pt x="3011467" y="3430718"/>
                    <a:pt x="3073620" y="3391400"/>
                    <a:pt x="3132366" y="3346834"/>
                  </a:cubicBezTo>
                  <a:cubicBezTo>
                    <a:pt x="3191204" y="3302453"/>
                    <a:pt x="3246359" y="3252086"/>
                    <a:pt x="3299304" y="3198588"/>
                  </a:cubicBezTo>
                  <a:cubicBezTo>
                    <a:pt x="3352341" y="3145091"/>
                    <a:pt x="3402800" y="3088002"/>
                    <a:pt x="3452982" y="3029625"/>
                  </a:cubicBezTo>
                  <a:cubicBezTo>
                    <a:pt x="3478027" y="3000344"/>
                    <a:pt x="3502704" y="2970603"/>
                    <a:pt x="3527474" y="2940494"/>
                  </a:cubicBezTo>
                  <a:lnTo>
                    <a:pt x="3602148" y="2849797"/>
                  </a:lnTo>
                  <a:cubicBezTo>
                    <a:pt x="3652332" y="2789025"/>
                    <a:pt x="3702514" y="2727056"/>
                    <a:pt x="3756380" y="2667021"/>
                  </a:cubicBezTo>
                  <a:cubicBezTo>
                    <a:pt x="3783358" y="2637004"/>
                    <a:pt x="3810982" y="2607354"/>
                    <a:pt x="3839435" y="2578074"/>
                  </a:cubicBezTo>
                  <a:lnTo>
                    <a:pt x="3882619" y="2534428"/>
                  </a:lnTo>
                  <a:cubicBezTo>
                    <a:pt x="3897167" y="2519972"/>
                    <a:pt x="3913189" y="2504595"/>
                    <a:pt x="3928934" y="2490139"/>
                  </a:cubicBezTo>
                  <a:cubicBezTo>
                    <a:pt x="3992100" y="2431485"/>
                    <a:pt x="4061527" y="2378448"/>
                    <a:pt x="4134085" y="2332041"/>
                  </a:cubicBezTo>
                  <a:cubicBezTo>
                    <a:pt x="4206550" y="2285449"/>
                    <a:pt x="4282606" y="2246684"/>
                    <a:pt x="4354888" y="2211603"/>
                  </a:cubicBezTo>
                  <a:cubicBezTo>
                    <a:pt x="4390982" y="2194108"/>
                    <a:pt x="4426156" y="2177350"/>
                    <a:pt x="4459212" y="2160131"/>
                  </a:cubicBezTo>
                  <a:cubicBezTo>
                    <a:pt x="4492360" y="2143097"/>
                    <a:pt x="4523574" y="2125878"/>
                    <a:pt x="4551935" y="2106817"/>
                  </a:cubicBezTo>
                  <a:cubicBezTo>
                    <a:pt x="4609023" y="2069250"/>
                    <a:pt x="4655246" y="2024592"/>
                    <a:pt x="4693090" y="1969437"/>
                  </a:cubicBezTo>
                  <a:cubicBezTo>
                    <a:pt x="4730658" y="1914375"/>
                    <a:pt x="4760308" y="1850104"/>
                    <a:pt x="4782498" y="1781137"/>
                  </a:cubicBezTo>
                  <a:cubicBezTo>
                    <a:pt x="4804506" y="1712263"/>
                    <a:pt x="4818593" y="1637956"/>
                    <a:pt x="4826512" y="1564478"/>
                  </a:cubicBezTo>
                  <a:cubicBezTo>
                    <a:pt x="4834154" y="1490722"/>
                    <a:pt x="4835812" y="1416784"/>
                    <a:pt x="4834247" y="1343582"/>
                  </a:cubicBezTo>
                  <a:cubicBezTo>
                    <a:pt x="4831944" y="1270288"/>
                    <a:pt x="4826972" y="1197638"/>
                    <a:pt x="4819882" y="1125541"/>
                  </a:cubicBezTo>
                  <a:cubicBezTo>
                    <a:pt x="4812792" y="1053444"/>
                    <a:pt x="4802019" y="981714"/>
                    <a:pt x="4786918" y="910907"/>
                  </a:cubicBezTo>
                  <a:cubicBezTo>
                    <a:pt x="4772001" y="840007"/>
                    <a:pt x="4754230" y="769935"/>
                    <a:pt x="4735354" y="700048"/>
                  </a:cubicBezTo>
                  <a:cubicBezTo>
                    <a:pt x="4697603" y="560365"/>
                    <a:pt x="4653220" y="421051"/>
                    <a:pt x="4595028" y="285972"/>
                  </a:cubicBezTo>
                  <a:cubicBezTo>
                    <a:pt x="4565931" y="218433"/>
                    <a:pt x="4534072" y="151815"/>
                    <a:pt x="4499577" y="86313"/>
                  </a:cubicBezTo>
                  <a:lnTo>
                    <a:pt x="4449808" y="0"/>
                  </a:lnTo>
                  <a:lnTo>
                    <a:pt x="4876728" y="0"/>
                  </a:lnTo>
                  <a:lnTo>
                    <a:pt x="4945109" y="122534"/>
                  </a:lnTo>
                  <a:cubicBezTo>
                    <a:pt x="4982860" y="198498"/>
                    <a:pt x="5017022" y="276581"/>
                    <a:pt x="5047868" y="356228"/>
                  </a:cubicBezTo>
                  <a:cubicBezTo>
                    <a:pt x="5055418" y="376209"/>
                    <a:pt x="5063244" y="396097"/>
                    <a:pt x="5070058" y="416355"/>
                  </a:cubicBezTo>
                  <a:lnTo>
                    <a:pt x="5090408" y="477311"/>
                  </a:lnTo>
                  <a:lnTo>
                    <a:pt x="5108455" y="539096"/>
                  </a:lnTo>
                  <a:cubicBezTo>
                    <a:pt x="5114348" y="559721"/>
                    <a:pt x="5119136" y="580715"/>
                    <a:pt x="5124292" y="601524"/>
                  </a:cubicBezTo>
                  <a:cubicBezTo>
                    <a:pt x="5163702" y="768923"/>
                    <a:pt x="5177698" y="942490"/>
                    <a:pt x="5173278" y="1114583"/>
                  </a:cubicBezTo>
                  <a:cubicBezTo>
                    <a:pt x="5170976" y="1200677"/>
                    <a:pt x="5161860" y="1286585"/>
                    <a:pt x="5145931" y="1371021"/>
                  </a:cubicBezTo>
                  <a:cubicBezTo>
                    <a:pt x="5129909" y="1455457"/>
                    <a:pt x="5107718" y="1538328"/>
                    <a:pt x="5082213" y="1619356"/>
                  </a:cubicBezTo>
                  <a:cubicBezTo>
                    <a:pt x="5056800" y="1700569"/>
                    <a:pt x="5029544" y="1779572"/>
                    <a:pt x="4997316" y="1859404"/>
                  </a:cubicBezTo>
                  <a:cubicBezTo>
                    <a:pt x="4981204" y="1899274"/>
                    <a:pt x="4963708" y="1939143"/>
                    <a:pt x="4943912" y="1978737"/>
                  </a:cubicBezTo>
                  <a:cubicBezTo>
                    <a:pt x="4923746" y="2018146"/>
                    <a:pt x="4901464" y="2057372"/>
                    <a:pt x="4875222" y="2094940"/>
                  </a:cubicBezTo>
                  <a:cubicBezTo>
                    <a:pt x="4849348" y="2132691"/>
                    <a:pt x="4819790" y="2168879"/>
                    <a:pt x="4787286" y="2202210"/>
                  </a:cubicBezTo>
                  <a:cubicBezTo>
                    <a:pt x="4770989" y="2218785"/>
                    <a:pt x="4754046" y="2234714"/>
                    <a:pt x="4736644" y="2249815"/>
                  </a:cubicBezTo>
                  <a:cubicBezTo>
                    <a:pt x="4719240" y="2264824"/>
                    <a:pt x="4701285" y="2278912"/>
                    <a:pt x="4683238" y="2292447"/>
                  </a:cubicBezTo>
                  <a:cubicBezTo>
                    <a:pt x="4610681" y="2346405"/>
                    <a:pt x="4537202" y="2386828"/>
                    <a:pt x="4470262" y="2426789"/>
                  </a:cubicBezTo>
                  <a:cubicBezTo>
                    <a:pt x="4402953" y="2466382"/>
                    <a:pt x="4340892" y="2505700"/>
                    <a:pt x="4283066" y="2549069"/>
                  </a:cubicBezTo>
                  <a:cubicBezTo>
                    <a:pt x="4253970" y="2570523"/>
                    <a:pt x="4226163" y="2593267"/>
                    <a:pt x="4199183" y="2616930"/>
                  </a:cubicBezTo>
                  <a:cubicBezTo>
                    <a:pt x="4172021" y="2640319"/>
                    <a:pt x="4145871" y="2665087"/>
                    <a:pt x="4120364" y="2690501"/>
                  </a:cubicBezTo>
                  <a:cubicBezTo>
                    <a:pt x="4107474" y="2703392"/>
                    <a:pt x="4095412" y="2716006"/>
                    <a:pt x="4082336" y="2729819"/>
                  </a:cubicBezTo>
                  <a:lnTo>
                    <a:pt x="4043203" y="2771715"/>
                  </a:lnTo>
                  <a:lnTo>
                    <a:pt x="3964753" y="2856794"/>
                  </a:lnTo>
                  <a:cubicBezTo>
                    <a:pt x="3911992" y="2913790"/>
                    <a:pt x="3857574" y="2970603"/>
                    <a:pt x="3802510" y="3028152"/>
                  </a:cubicBezTo>
                  <a:cubicBezTo>
                    <a:pt x="3774980" y="3056880"/>
                    <a:pt x="3746896" y="3085517"/>
                    <a:pt x="3718628" y="3114245"/>
                  </a:cubicBezTo>
                  <a:cubicBezTo>
                    <a:pt x="3690175" y="3142789"/>
                    <a:pt x="3661263" y="3171149"/>
                    <a:pt x="3631890" y="3199417"/>
                  </a:cubicBezTo>
                  <a:cubicBezTo>
                    <a:pt x="3573236" y="3255954"/>
                    <a:pt x="3511636" y="3310924"/>
                    <a:pt x="3446812" y="3363224"/>
                  </a:cubicBezTo>
                  <a:cubicBezTo>
                    <a:pt x="3382082" y="3415524"/>
                    <a:pt x="3313484" y="3464694"/>
                    <a:pt x="3240927" y="3508616"/>
                  </a:cubicBezTo>
                  <a:cubicBezTo>
                    <a:pt x="3168369" y="3552444"/>
                    <a:pt x="3091484" y="3590565"/>
                    <a:pt x="3011284" y="3620399"/>
                  </a:cubicBezTo>
                  <a:cubicBezTo>
                    <a:pt x="2931083" y="3650324"/>
                    <a:pt x="2847753" y="3671870"/>
                    <a:pt x="2763501" y="3684208"/>
                  </a:cubicBezTo>
                  <a:cubicBezTo>
                    <a:pt x="2721330" y="3690193"/>
                    <a:pt x="2679066" y="3694429"/>
                    <a:pt x="2636710" y="3695994"/>
                  </a:cubicBezTo>
                  <a:lnTo>
                    <a:pt x="2605035" y="3697008"/>
                  </a:lnTo>
                  <a:lnTo>
                    <a:pt x="2573360" y="3697191"/>
                  </a:lnTo>
                  <a:lnTo>
                    <a:pt x="2511852" y="3695810"/>
                  </a:lnTo>
                  <a:cubicBezTo>
                    <a:pt x="2184330" y="3685037"/>
                    <a:pt x="1858557" y="3613861"/>
                    <a:pt x="1554976" y="3483386"/>
                  </a:cubicBezTo>
                  <a:cubicBezTo>
                    <a:pt x="1479195" y="3450606"/>
                    <a:pt x="1404704" y="3414327"/>
                    <a:pt x="1332515" y="3373997"/>
                  </a:cubicBezTo>
                  <a:cubicBezTo>
                    <a:pt x="1260050" y="3333943"/>
                    <a:pt x="1189794" y="3289838"/>
                    <a:pt x="1121840" y="3242233"/>
                  </a:cubicBezTo>
                  <a:cubicBezTo>
                    <a:pt x="986117" y="3147025"/>
                    <a:pt x="859417" y="3038557"/>
                    <a:pt x="742662" y="2920052"/>
                  </a:cubicBezTo>
                  <a:cubicBezTo>
                    <a:pt x="626000" y="2801823"/>
                    <a:pt x="518821" y="2670797"/>
                    <a:pt x="426282" y="2530745"/>
                  </a:cubicBezTo>
                  <a:cubicBezTo>
                    <a:pt x="333652" y="2390418"/>
                    <a:pt x="254741" y="2240700"/>
                    <a:pt x="190562" y="2084350"/>
                  </a:cubicBezTo>
                  <a:cubicBezTo>
                    <a:pt x="126292" y="1928094"/>
                    <a:pt x="77858" y="1764932"/>
                    <a:pt x="45078" y="1598454"/>
                  </a:cubicBezTo>
                  <a:cubicBezTo>
                    <a:pt x="28504" y="1515216"/>
                    <a:pt x="16903" y="1430964"/>
                    <a:pt x="9077" y="1346437"/>
                  </a:cubicBezTo>
                  <a:cubicBezTo>
                    <a:pt x="2262" y="1261817"/>
                    <a:pt x="-1421" y="1176828"/>
                    <a:pt x="513" y="1091933"/>
                  </a:cubicBezTo>
                  <a:cubicBezTo>
                    <a:pt x="1986" y="1007036"/>
                    <a:pt x="8063" y="922232"/>
                    <a:pt x="18468" y="838073"/>
                  </a:cubicBezTo>
                  <a:cubicBezTo>
                    <a:pt x="28689" y="753822"/>
                    <a:pt x="43237" y="670215"/>
                    <a:pt x="61652" y="587528"/>
                  </a:cubicBezTo>
                  <a:cubicBezTo>
                    <a:pt x="98300" y="422156"/>
                    <a:pt x="149679" y="260283"/>
                    <a:pt x="214870" y="10448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B6160BCB-9856-41AA-A8B4-C000F9D31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2599" y="-1438"/>
              <a:ext cx="5207741" cy="3738815"/>
            </a:xfrm>
            <a:custGeom>
              <a:avLst/>
              <a:gdLst>
                <a:gd name="connsiteX0" fmla="*/ 244572 w 5207741"/>
                <a:gd name="connsiteY0" fmla="*/ 0 h 3738815"/>
                <a:gd name="connsiteX1" fmla="*/ 762601 w 5207741"/>
                <a:gd name="connsiteY1" fmla="*/ 0 h 3738815"/>
                <a:gd name="connsiteX2" fmla="*/ 717282 w 5207741"/>
                <a:gd name="connsiteY2" fmla="*/ 76130 h 3738815"/>
                <a:gd name="connsiteX3" fmla="*/ 628158 w 5207741"/>
                <a:gd name="connsiteY3" fmla="*/ 264800 h 3738815"/>
                <a:gd name="connsiteX4" fmla="*/ 460483 w 5207741"/>
                <a:gd name="connsiteY4" fmla="*/ 1110997 h 3738815"/>
                <a:gd name="connsiteX5" fmla="*/ 599705 w 5207741"/>
                <a:gd name="connsiteY5" fmla="*/ 1885190 h 3738815"/>
                <a:gd name="connsiteX6" fmla="*/ 982566 w 5207741"/>
                <a:gd name="connsiteY6" fmla="*/ 2534986 h 3738815"/>
                <a:gd name="connsiteX7" fmla="*/ 1690186 w 5207741"/>
                <a:gd name="connsiteY7" fmla="*/ 3078339 h 3738815"/>
                <a:gd name="connsiteX8" fmla="*/ 2582147 w 5207741"/>
                <a:gd name="connsiteY8" fmla="*/ 3278517 h 3738815"/>
                <a:gd name="connsiteX9" fmla="*/ 3046773 w 5207741"/>
                <a:gd name="connsiteY9" fmla="*/ 3124195 h 3738815"/>
                <a:gd name="connsiteX10" fmla="*/ 3534327 w 5207741"/>
                <a:gd name="connsiteY10" fmla="*/ 2653491 h 3738815"/>
                <a:gd name="connsiteX11" fmla="*/ 3788371 w 5207741"/>
                <a:gd name="connsiteY11" fmla="*/ 2381860 h 3738815"/>
                <a:gd name="connsiteX12" fmla="*/ 4381538 w 5207741"/>
                <a:gd name="connsiteY12" fmla="*/ 1954710 h 3738815"/>
                <a:gd name="connsiteX13" fmla="*/ 4572876 w 5207741"/>
                <a:gd name="connsiteY13" fmla="*/ 1832613 h 3738815"/>
                <a:gd name="connsiteX14" fmla="*/ 4687698 w 5207741"/>
                <a:gd name="connsiteY14" fmla="*/ 1584555 h 3738815"/>
                <a:gd name="connsiteX15" fmla="*/ 4694328 w 5207741"/>
                <a:gd name="connsiteY15" fmla="*/ 722704 h 3738815"/>
                <a:gd name="connsiteX16" fmla="*/ 4427822 w 5207741"/>
                <a:gd name="connsiteY16" fmla="*/ 101669 h 3738815"/>
                <a:gd name="connsiteX17" fmla="*/ 4357980 w 5207741"/>
                <a:gd name="connsiteY17" fmla="*/ 0 h 3738815"/>
                <a:gd name="connsiteX18" fmla="*/ 4900539 w 5207741"/>
                <a:gd name="connsiteY18" fmla="*/ 0 h 3738815"/>
                <a:gd name="connsiteX19" fmla="*/ 5023799 w 5207741"/>
                <a:gd name="connsiteY19" fmla="*/ 256448 h 3738815"/>
                <a:gd name="connsiteX20" fmla="*/ 5131054 w 5207741"/>
                <a:gd name="connsiteY20" fmla="*/ 1708493 h 3738815"/>
                <a:gd name="connsiteX21" fmla="*/ 4116721 w 5207741"/>
                <a:gd name="connsiteY21" fmla="*/ 2704502 h 3738815"/>
                <a:gd name="connsiteX22" fmla="*/ 2582056 w 5207741"/>
                <a:gd name="connsiteY22" fmla="*/ 3738815 h 3738815"/>
                <a:gd name="connsiteX23" fmla="*/ 632301 w 5207741"/>
                <a:gd name="connsiteY23" fmla="*/ 2833780 h 3738815"/>
                <a:gd name="connsiteX24" fmla="*/ 0 w 5207741"/>
                <a:gd name="connsiteY24" fmla="*/ 1110906 h 3738815"/>
                <a:gd name="connsiteX25" fmla="*/ 202913 w 5207741"/>
                <a:gd name="connsiteY25" fmla="*/ 88013 h 3738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207741" h="3738815">
                  <a:moveTo>
                    <a:pt x="244572" y="0"/>
                  </a:moveTo>
                  <a:lnTo>
                    <a:pt x="762601" y="0"/>
                  </a:lnTo>
                  <a:lnTo>
                    <a:pt x="717282" y="76130"/>
                  </a:lnTo>
                  <a:cubicBezTo>
                    <a:pt x="684728" y="137306"/>
                    <a:pt x="654998" y="200230"/>
                    <a:pt x="628158" y="264800"/>
                  </a:cubicBezTo>
                  <a:cubicBezTo>
                    <a:pt x="516927" y="532471"/>
                    <a:pt x="460483" y="817176"/>
                    <a:pt x="460483" y="1110997"/>
                  </a:cubicBezTo>
                  <a:cubicBezTo>
                    <a:pt x="460483" y="1378024"/>
                    <a:pt x="507351" y="1638514"/>
                    <a:pt x="599705" y="1885190"/>
                  </a:cubicBezTo>
                  <a:cubicBezTo>
                    <a:pt x="688836" y="2123213"/>
                    <a:pt x="817654" y="2341899"/>
                    <a:pt x="982566" y="2534986"/>
                  </a:cubicBezTo>
                  <a:cubicBezTo>
                    <a:pt x="1177587" y="2763432"/>
                    <a:pt x="1422331" y="2951271"/>
                    <a:pt x="1690186" y="3078339"/>
                  </a:cubicBezTo>
                  <a:cubicBezTo>
                    <a:pt x="1970289" y="3211208"/>
                    <a:pt x="2270370" y="3278517"/>
                    <a:pt x="2582147" y="3278517"/>
                  </a:cubicBezTo>
                  <a:cubicBezTo>
                    <a:pt x="2751940" y="3278517"/>
                    <a:pt x="2895213" y="3230912"/>
                    <a:pt x="3046773" y="3124195"/>
                  </a:cubicBezTo>
                  <a:cubicBezTo>
                    <a:pt x="3210120" y="3009188"/>
                    <a:pt x="3367573" y="2836358"/>
                    <a:pt x="3534327" y="2653491"/>
                  </a:cubicBezTo>
                  <a:cubicBezTo>
                    <a:pt x="3615264" y="2564727"/>
                    <a:pt x="3698871" y="2472925"/>
                    <a:pt x="3788371" y="2381860"/>
                  </a:cubicBezTo>
                  <a:cubicBezTo>
                    <a:pt x="4015803" y="2150375"/>
                    <a:pt x="4227214" y="2037303"/>
                    <a:pt x="4381538" y="1954710"/>
                  </a:cubicBezTo>
                  <a:cubicBezTo>
                    <a:pt x="4479325" y="1902317"/>
                    <a:pt x="4536506" y="1870826"/>
                    <a:pt x="4572876" y="1832613"/>
                  </a:cubicBezTo>
                  <a:cubicBezTo>
                    <a:pt x="4615601" y="1787772"/>
                    <a:pt x="4654274" y="1704257"/>
                    <a:pt x="4687698" y="1584555"/>
                  </a:cubicBezTo>
                  <a:cubicBezTo>
                    <a:pt x="4765044" y="1307676"/>
                    <a:pt x="4767254" y="1017723"/>
                    <a:pt x="4694328" y="722704"/>
                  </a:cubicBezTo>
                  <a:cubicBezTo>
                    <a:pt x="4642396" y="512766"/>
                    <a:pt x="4551463" y="301482"/>
                    <a:pt x="4427822" y="101669"/>
                  </a:cubicBezTo>
                  <a:lnTo>
                    <a:pt x="4357980" y="0"/>
                  </a:lnTo>
                  <a:lnTo>
                    <a:pt x="4900539" y="0"/>
                  </a:lnTo>
                  <a:lnTo>
                    <a:pt x="5023799" y="256448"/>
                  </a:lnTo>
                  <a:cubicBezTo>
                    <a:pt x="5212139" y="710891"/>
                    <a:pt x="5269776" y="1212048"/>
                    <a:pt x="5131054" y="1708493"/>
                  </a:cubicBezTo>
                  <a:cubicBezTo>
                    <a:pt x="4936032" y="2406445"/>
                    <a:pt x="4583926" y="2228919"/>
                    <a:pt x="4116721" y="2704502"/>
                  </a:cubicBezTo>
                  <a:cubicBezTo>
                    <a:pt x="3649425" y="3180085"/>
                    <a:pt x="3295108" y="3738815"/>
                    <a:pt x="2582056" y="3738815"/>
                  </a:cubicBezTo>
                  <a:cubicBezTo>
                    <a:pt x="1803627" y="3738815"/>
                    <a:pt x="1105674" y="3388274"/>
                    <a:pt x="632301" y="2833780"/>
                  </a:cubicBezTo>
                  <a:cubicBezTo>
                    <a:pt x="238483" y="2372468"/>
                    <a:pt x="0" y="1770001"/>
                    <a:pt x="0" y="1110906"/>
                  </a:cubicBezTo>
                  <a:cubicBezTo>
                    <a:pt x="0" y="748072"/>
                    <a:pt x="72253" y="402411"/>
                    <a:pt x="202913" y="88013"/>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36BE7FD8-DDBE-4757-AEA0-50DEA9A49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2599" y="-1438"/>
              <a:ext cx="5207741" cy="3738815"/>
            </a:xfrm>
            <a:custGeom>
              <a:avLst/>
              <a:gdLst>
                <a:gd name="connsiteX0" fmla="*/ 244572 w 5207741"/>
                <a:gd name="connsiteY0" fmla="*/ 0 h 3738815"/>
                <a:gd name="connsiteX1" fmla="*/ 869557 w 5207741"/>
                <a:gd name="connsiteY1" fmla="*/ 0 h 3738815"/>
                <a:gd name="connsiteX2" fmla="*/ 798472 w 5207741"/>
                <a:gd name="connsiteY2" fmla="*/ 119401 h 3738815"/>
                <a:gd name="connsiteX3" fmla="*/ 713145 w 5207741"/>
                <a:gd name="connsiteY3" fmla="*/ 300066 h 3738815"/>
                <a:gd name="connsiteX4" fmla="*/ 552561 w 5207741"/>
                <a:gd name="connsiteY4" fmla="*/ 1110906 h 3738815"/>
                <a:gd name="connsiteX5" fmla="*/ 685890 w 5207741"/>
                <a:gd name="connsiteY5" fmla="*/ 1852779 h 3738815"/>
                <a:gd name="connsiteX6" fmla="*/ 1052546 w 5207741"/>
                <a:gd name="connsiteY6" fmla="*/ 2475043 h 3738815"/>
                <a:gd name="connsiteX7" fmla="*/ 1729596 w 5207741"/>
                <a:gd name="connsiteY7" fmla="*/ 2995009 h 3738815"/>
                <a:gd name="connsiteX8" fmla="*/ 2582147 w 5207741"/>
                <a:gd name="connsiteY8" fmla="*/ 3186347 h 3738815"/>
                <a:gd name="connsiteX9" fmla="*/ 3466281 w 5207741"/>
                <a:gd name="connsiteY9" fmla="*/ 2591430 h 3738815"/>
                <a:gd name="connsiteX10" fmla="*/ 3722720 w 5207741"/>
                <a:gd name="connsiteY10" fmla="*/ 2317314 h 3738815"/>
                <a:gd name="connsiteX11" fmla="*/ 4338077 w 5207741"/>
                <a:gd name="connsiteY11" fmla="*/ 1873497 h 3738815"/>
                <a:gd name="connsiteX12" fmla="*/ 4506212 w 5207741"/>
                <a:gd name="connsiteY12" fmla="*/ 1769080 h 3738815"/>
                <a:gd name="connsiteX13" fmla="*/ 4599026 w 5207741"/>
                <a:gd name="connsiteY13" fmla="*/ 1559787 h 3738815"/>
                <a:gd name="connsiteX14" fmla="*/ 4605012 w 5207741"/>
                <a:gd name="connsiteY14" fmla="*/ 744803 h 3738815"/>
                <a:gd name="connsiteX15" fmla="*/ 4349253 w 5207741"/>
                <a:gd name="connsiteY15" fmla="*/ 149548 h 3738815"/>
                <a:gd name="connsiteX16" fmla="*/ 4246488 w 5207741"/>
                <a:gd name="connsiteY16" fmla="*/ 0 h 3738815"/>
                <a:gd name="connsiteX17" fmla="*/ 4900539 w 5207741"/>
                <a:gd name="connsiteY17" fmla="*/ 0 h 3738815"/>
                <a:gd name="connsiteX18" fmla="*/ 5023799 w 5207741"/>
                <a:gd name="connsiteY18" fmla="*/ 256448 h 3738815"/>
                <a:gd name="connsiteX19" fmla="*/ 5131054 w 5207741"/>
                <a:gd name="connsiteY19" fmla="*/ 1708493 h 3738815"/>
                <a:gd name="connsiteX20" fmla="*/ 4116721 w 5207741"/>
                <a:gd name="connsiteY20" fmla="*/ 2704502 h 3738815"/>
                <a:gd name="connsiteX21" fmla="*/ 2582056 w 5207741"/>
                <a:gd name="connsiteY21" fmla="*/ 3738815 h 3738815"/>
                <a:gd name="connsiteX22" fmla="*/ 632301 w 5207741"/>
                <a:gd name="connsiteY22" fmla="*/ 2833780 h 3738815"/>
                <a:gd name="connsiteX23" fmla="*/ 0 w 5207741"/>
                <a:gd name="connsiteY23" fmla="*/ 1110906 h 3738815"/>
                <a:gd name="connsiteX24" fmla="*/ 202913 w 5207741"/>
                <a:gd name="connsiteY24" fmla="*/ 88013 h 3738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207741" h="3738815">
                  <a:moveTo>
                    <a:pt x="244572" y="0"/>
                  </a:moveTo>
                  <a:lnTo>
                    <a:pt x="869557" y="0"/>
                  </a:lnTo>
                  <a:lnTo>
                    <a:pt x="798472" y="119401"/>
                  </a:lnTo>
                  <a:cubicBezTo>
                    <a:pt x="767299" y="177982"/>
                    <a:pt x="738835" y="238236"/>
                    <a:pt x="713145" y="300066"/>
                  </a:cubicBezTo>
                  <a:cubicBezTo>
                    <a:pt x="606611" y="556503"/>
                    <a:pt x="552561" y="829331"/>
                    <a:pt x="552561" y="1110906"/>
                  </a:cubicBezTo>
                  <a:cubicBezTo>
                    <a:pt x="552561" y="1366883"/>
                    <a:pt x="597403" y="1616415"/>
                    <a:pt x="685890" y="1852779"/>
                  </a:cubicBezTo>
                  <a:cubicBezTo>
                    <a:pt x="771247" y="2080764"/>
                    <a:pt x="894631" y="2290058"/>
                    <a:pt x="1052546" y="2475043"/>
                  </a:cubicBezTo>
                  <a:cubicBezTo>
                    <a:pt x="1239188" y="2693729"/>
                    <a:pt x="1473342" y="2873466"/>
                    <a:pt x="1729596" y="2995009"/>
                  </a:cubicBezTo>
                  <a:cubicBezTo>
                    <a:pt x="1997267" y="3121985"/>
                    <a:pt x="2284091" y="3186347"/>
                    <a:pt x="2582147" y="3186347"/>
                  </a:cubicBezTo>
                  <a:cubicBezTo>
                    <a:pt x="2908748" y="3186347"/>
                    <a:pt x="3109939" y="2982394"/>
                    <a:pt x="3466281" y="2591430"/>
                  </a:cubicBezTo>
                  <a:cubicBezTo>
                    <a:pt x="3547771" y="2502022"/>
                    <a:pt x="3632022" y="2409575"/>
                    <a:pt x="3722720" y="2317314"/>
                  </a:cubicBezTo>
                  <a:cubicBezTo>
                    <a:pt x="3959913" y="2075884"/>
                    <a:pt x="4178506" y="1958853"/>
                    <a:pt x="4338077" y="1873497"/>
                  </a:cubicBezTo>
                  <a:cubicBezTo>
                    <a:pt x="4416344" y="1831509"/>
                    <a:pt x="4478220" y="1798453"/>
                    <a:pt x="4506212" y="1769080"/>
                  </a:cubicBezTo>
                  <a:cubicBezTo>
                    <a:pt x="4537518" y="1736208"/>
                    <a:pt x="4570483" y="1661901"/>
                    <a:pt x="4599026" y="1559787"/>
                  </a:cubicBezTo>
                  <a:cubicBezTo>
                    <a:pt x="4672136" y="1298377"/>
                    <a:pt x="4674070" y="1024169"/>
                    <a:pt x="4605012" y="744803"/>
                  </a:cubicBezTo>
                  <a:cubicBezTo>
                    <a:pt x="4555290" y="543912"/>
                    <a:pt x="4468017" y="341363"/>
                    <a:pt x="4349253" y="149548"/>
                  </a:cubicBezTo>
                  <a:lnTo>
                    <a:pt x="4246488" y="0"/>
                  </a:lnTo>
                  <a:lnTo>
                    <a:pt x="4900539" y="0"/>
                  </a:lnTo>
                  <a:lnTo>
                    <a:pt x="5023799" y="256448"/>
                  </a:lnTo>
                  <a:cubicBezTo>
                    <a:pt x="5212139" y="710891"/>
                    <a:pt x="5269776" y="1212048"/>
                    <a:pt x="5131054" y="1708493"/>
                  </a:cubicBezTo>
                  <a:cubicBezTo>
                    <a:pt x="4936032" y="2406445"/>
                    <a:pt x="4583926" y="2228919"/>
                    <a:pt x="4116721" y="2704502"/>
                  </a:cubicBezTo>
                  <a:cubicBezTo>
                    <a:pt x="3649425" y="3180085"/>
                    <a:pt x="3295108" y="3738815"/>
                    <a:pt x="2582056" y="3738815"/>
                  </a:cubicBezTo>
                  <a:cubicBezTo>
                    <a:pt x="1803627" y="3738815"/>
                    <a:pt x="1105674" y="3388274"/>
                    <a:pt x="632301" y="2833780"/>
                  </a:cubicBezTo>
                  <a:cubicBezTo>
                    <a:pt x="238483" y="2372468"/>
                    <a:pt x="0" y="1770001"/>
                    <a:pt x="0" y="1110906"/>
                  </a:cubicBezTo>
                  <a:cubicBezTo>
                    <a:pt x="0" y="748072"/>
                    <a:pt x="72253" y="402411"/>
                    <a:pt x="202913" y="88013"/>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30" name="Freeform: Shape 29">
              <a:extLst>
                <a:ext uri="{FF2B5EF4-FFF2-40B4-BE49-F238E27FC236}">
                  <a16:creationId xmlns:a16="http://schemas.microsoft.com/office/drawing/2014/main" id="{E9FC4450-C88E-4D5D-99DD-0A34BCFC98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605815" y="-1438"/>
              <a:ext cx="5699636" cy="3920553"/>
            </a:xfrm>
            <a:custGeom>
              <a:avLst/>
              <a:gdLst>
                <a:gd name="connsiteX0" fmla="*/ 236526 w 5699636"/>
                <a:gd name="connsiteY0" fmla="*/ 0 h 3920553"/>
                <a:gd name="connsiteX1" fmla="*/ 639747 w 5699636"/>
                <a:gd name="connsiteY1" fmla="*/ 0 h 3920553"/>
                <a:gd name="connsiteX2" fmla="*/ 591602 w 5699636"/>
                <a:gd name="connsiteY2" fmla="*/ 108703 h 3920553"/>
                <a:gd name="connsiteX3" fmla="*/ 459286 w 5699636"/>
                <a:gd name="connsiteY3" fmla="*/ 562740 h 3920553"/>
                <a:gd name="connsiteX4" fmla="*/ 413892 w 5699636"/>
                <a:gd name="connsiteY4" fmla="*/ 1032063 h 3920553"/>
                <a:gd name="connsiteX5" fmla="*/ 453025 w 5699636"/>
                <a:gd name="connsiteY5" fmla="*/ 1501385 h 3920553"/>
                <a:gd name="connsiteX6" fmla="*/ 578251 w 5699636"/>
                <a:gd name="connsiteY6" fmla="*/ 1955698 h 3920553"/>
                <a:gd name="connsiteX7" fmla="*/ 1074276 w 5699636"/>
                <a:gd name="connsiteY7" fmla="*/ 2759357 h 3920553"/>
                <a:gd name="connsiteX8" fmla="*/ 1843958 w 5699636"/>
                <a:gd name="connsiteY8" fmla="*/ 3325729 h 3920553"/>
                <a:gd name="connsiteX9" fmla="*/ 1898743 w 5699636"/>
                <a:gd name="connsiteY9" fmla="*/ 3351419 h 3920553"/>
                <a:gd name="connsiteX10" fmla="*/ 1926183 w 5699636"/>
                <a:gd name="connsiteY10" fmla="*/ 3364309 h 3920553"/>
                <a:gd name="connsiteX11" fmla="*/ 1954267 w 5699636"/>
                <a:gd name="connsiteY11" fmla="*/ 3375727 h 3920553"/>
                <a:gd name="connsiteX12" fmla="*/ 2010435 w 5699636"/>
                <a:gd name="connsiteY12" fmla="*/ 3398655 h 3920553"/>
                <a:gd name="connsiteX13" fmla="*/ 2066970 w 5699636"/>
                <a:gd name="connsiteY13" fmla="*/ 3420569 h 3920553"/>
                <a:gd name="connsiteX14" fmla="*/ 2181884 w 5699636"/>
                <a:gd name="connsiteY14" fmla="*/ 3460439 h 3920553"/>
                <a:gd name="connsiteX15" fmla="*/ 2298915 w 5699636"/>
                <a:gd name="connsiteY15" fmla="*/ 3494600 h 3920553"/>
                <a:gd name="connsiteX16" fmla="*/ 2782326 w 5699636"/>
                <a:gd name="connsiteY16" fmla="*/ 3572314 h 3920553"/>
                <a:gd name="connsiteX17" fmla="*/ 2843833 w 5699636"/>
                <a:gd name="connsiteY17" fmla="*/ 3576274 h 3920553"/>
                <a:gd name="connsiteX18" fmla="*/ 2903961 w 5699636"/>
                <a:gd name="connsiteY18" fmla="*/ 3577194 h 3920553"/>
                <a:gd name="connsiteX19" fmla="*/ 2963904 w 5699636"/>
                <a:gd name="connsiteY19" fmla="*/ 3575261 h 3920553"/>
                <a:gd name="connsiteX20" fmla="*/ 3023662 w 5699636"/>
                <a:gd name="connsiteY20" fmla="*/ 3570380 h 3920553"/>
                <a:gd name="connsiteX21" fmla="*/ 3083053 w 5699636"/>
                <a:gd name="connsiteY21" fmla="*/ 3562462 h 3920553"/>
                <a:gd name="connsiteX22" fmla="*/ 3141983 w 5699636"/>
                <a:gd name="connsiteY22" fmla="*/ 3551320 h 3920553"/>
                <a:gd name="connsiteX23" fmla="*/ 3200176 w 5699636"/>
                <a:gd name="connsiteY23" fmla="*/ 3536680 h 3920553"/>
                <a:gd name="connsiteX24" fmla="*/ 3257633 w 5699636"/>
                <a:gd name="connsiteY24" fmla="*/ 3518909 h 3920553"/>
                <a:gd name="connsiteX25" fmla="*/ 3477516 w 5699636"/>
                <a:gd name="connsiteY25" fmla="*/ 3418175 h 3920553"/>
                <a:gd name="connsiteX26" fmla="*/ 3678982 w 5699636"/>
                <a:gd name="connsiteY26" fmla="*/ 3278585 h 3920553"/>
                <a:gd name="connsiteX27" fmla="*/ 3863784 w 5699636"/>
                <a:gd name="connsiteY27" fmla="*/ 3113397 h 3920553"/>
                <a:gd name="connsiteX28" fmla="*/ 3951994 w 5699636"/>
                <a:gd name="connsiteY28" fmla="*/ 3025185 h 3920553"/>
                <a:gd name="connsiteX29" fmla="*/ 4038271 w 5699636"/>
                <a:gd name="connsiteY29" fmla="*/ 2934489 h 3920553"/>
                <a:gd name="connsiteX30" fmla="*/ 4209537 w 5699636"/>
                <a:gd name="connsiteY30" fmla="*/ 2750241 h 3920553"/>
                <a:gd name="connsiteX31" fmla="*/ 4295998 w 5699636"/>
                <a:gd name="connsiteY31" fmla="*/ 2657978 h 3920553"/>
                <a:gd name="connsiteX32" fmla="*/ 4385130 w 5699636"/>
                <a:gd name="connsiteY32" fmla="*/ 2566728 h 3920553"/>
                <a:gd name="connsiteX33" fmla="*/ 4802060 w 5699636"/>
                <a:gd name="connsiteY33" fmla="*/ 2262318 h 3920553"/>
                <a:gd name="connsiteX34" fmla="*/ 5011721 w 5699636"/>
                <a:gd name="connsiteY34" fmla="*/ 2133685 h 3920553"/>
                <a:gd name="connsiteX35" fmla="*/ 5169267 w 5699636"/>
                <a:gd name="connsiteY35" fmla="*/ 1971075 h 3920553"/>
                <a:gd name="connsiteX36" fmla="*/ 5267146 w 5699636"/>
                <a:gd name="connsiteY36" fmla="*/ 1764268 h 3920553"/>
                <a:gd name="connsiteX37" fmla="*/ 5325432 w 5699636"/>
                <a:gd name="connsiteY37" fmla="*/ 1534533 h 3920553"/>
                <a:gd name="connsiteX38" fmla="*/ 5335468 w 5699636"/>
                <a:gd name="connsiteY38" fmla="*/ 1475879 h 3920553"/>
                <a:gd name="connsiteX39" fmla="*/ 5343939 w 5699636"/>
                <a:gd name="connsiteY39" fmla="*/ 1417133 h 3920553"/>
                <a:gd name="connsiteX40" fmla="*/ 5350293 w 5699636"/>
                <a:gd name="connsiteY40" fmla="*/ 1358203 h 3920553"/>
                <a:gd name="connsiteX41" fmla="*/ 5354896 w 5699636"/>
                <a:gd name="connsiteY41" fmla="*/ 1299089 h 3920553"/>
                <a:gd name="connsiteX42" fmla="*/ 5357476 w 5699636"/>
                <a:gd name="connsiteY42" fmla="*/ 1062816 h 3920553"/>
                <a:gd name="connsiteX43" fmla="*/ 5353884 w 5699636"/>
                <a:gd name="connsiteY43" fmla="*/ 1003886 h 3920553"/>
                <a:gd name="connsiteX44" fmla="*/ 5348452 w 5699636"/>
                <a:gd name="connsiteY44" fmla="*/ 945141 h 3920553"/>
                <a:gd name="connsiteX45" fmla="*/ 5341730 w 5699636"/>
                <a:gd name="connsiteY45" fmla="*/ 886486 h 3920553"/>
                <a:gd name="connsiteX46" fmla="*/ 5333442 w 5699636"/>
                <a:gd name="connsiteY46" fmla="*/ 828017 h 3920553"/>
                <a:gd name="connsiteX47" fmla="*/ 5285194 w 5699636"/>
                <a:gd name="connsiteY47" fmla="*/ 596624 h 3920553"/>
                <a:gd name="connsiteX48" fmla="*/ 5122400 w 5699636"/>
                <a:gd name="connsiteY48" fmla="*/ 150414 h 3920553"/>
                <a:gd name="connsiteX49" fmla="*/ 5044359 w 5699636"/>
                <a:gd name="connsiteY49" fmla="*/ 0 h 3920553"/>
                <a:gd name="connsiteX50" fmla="*/ 5463111 w 5699636"/>
                <a:gd name="connsiteY50" fmla="*/ 0 h 3920553"/>
                <a:gd name="connsiteX51" fmla="*/ 5475681 w 5699636"/>
                <a:gd name="connsiteY51" fmla="*/ 25671 h 3920553"/>
                <a:gd name="connsiteX52" fmla="*/ 5684924 w 5699636"/>
                <a:gd name="connsiteY52" fmla="*/ 830307 h 3920553"/>
                <a:gd name="connsiteX53" fmla="*/ 5699636 w 5699636"/>
                <a:gd name="connsiteY53" fmla="*/ 1116940 h 3920553"/>
                <a:gd name="connsiteX54" fmla="*/ 5699636 w 5699636"/>
                <a:gd name="connsiteY54" fmla="*/ 1116977 h 3920553"/>
                <a:gd name="connsiteX55" fmla="*/ 5684923 w 5699636"/>
                <a:gd name="connsiteY55" fmla="*/ 1403610 h 3920553"/>
                <a:gd name="connsiteX56" fmla="*/ 2849819 w 5699636"/>
                <a:gd name="connsiteY56" fmla="*/ 3920553 h 3920553"/>
                <a:gd name="connsiteX57" fmla="*/ 0 w 5699636"/>
                <a:gd name="connsiteY57" fmla="*/ 1116958 h 3920553"/>
                <a:gd name="connsiteX58" fmla="*/ 223956 w 5699636"/>
                <a:gd name="connsiteY58" fmla="*/ 25671 h 392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699636" h="3920553">
                  <a:moveTo>
                    <a:pt x="236526" y="0"/>
                  </a:moveTo>
                  <a:lnTo>
                    <a:pt x="639747" y="0"/>
                  </a:lnTo>
                  <a:lnTo>
                    <a:pt x="591602" y="108703"/>
                  </a:lnTo>
                  <a:cubicBezTo>
                    <a:pt x="533962" y="256028"/>
                    <a:pt x="488751" y="407957"/>
                    <a:pt x="459286" y="562740"/>
                  </a:cubicBezTo>
                  <a:cubicBezTo>
                    <a:pt x="429913" y="717524"/>
                    <a:pt x="414720" y="874701"/>
                    <a:pt x="413892" y="1032063"/>
                  </a:cubicBezTo>
                  <a:cubicBezTo>
                    <a:pt x="412695" y="1189424"/>
                    <a:pt x="425953" y="1346601"/>
                    <a:pt x="453025" y="1501385"/>
                  </a:cubicBezTo>
                  <a:cubicBezTo>
                    <a:pt x="479820" y="1656260"/>
                    <a:pt x="522636" y="1808373"/>
                    <a:pt x="578251" y="1955698"/>
                  </a:cubicBezTo>
                  <a:cubicBezTo>
                    <a:pt x="690403" y="2249979"/>
                    <a:pt x="857892" y="2525294"/>
                    <a:pt x="1074276" y="2759357"/>
                  </a:cubicBezTo>
                  <a:cubicBezTo>
                    <a:pt x="1290659" y="2993419"/>
                    <a:pt x="1553634" y="3185586"/>
                    <a:pt x="1843958" y="3325729"/>
                  </a:cubicBezTo>
                  <a:lnTo>
                    <a:pt x="1898743" y="3351419"/>
                  </a:lnTo>
                  <a:lnTo>
                    <a:pt x="1926183" y="3364309"/>
                  </a:lnTo>
                  <a:lnTo>
                    <a:pt x="1954267" y="3375727"/>
                  </a:lnTo>
                  <a:lnTo>
                    <a:pt x="2010435" y="3398655"/>
                  </a:lnTo>
                  <a:cubicBezTo>
                    <a:pt x="2029126" y="3406205"/>
                    <a:pt x="2047726" y="3414400"/>
                    <a:pt x="2066970" y="3420569"/>
                  </a:cubicBezTo>
                  <a:cubicBezTo>
                    <a:pt x="2105275" y="3433644"/>
                    <a:pt x="2143303" y="3447916"/>
                    <a:pt x="2181884" y="3460439"/>
                  </a:cubicBezTo>
                  <a:lnTo>
                    <a:pt x="2298915" y="3494600"/>
                  </a:lnTo>
                  <a:cubicBezTo>
                    <a:pt x="2456368" y="3535575"/>
                    <a:pt x="2618426" y="3562001"/>
                    <a:pt x="2782326" y="3572314"/>
                  </a:cubicBezTo>
                  <a:lnTo>
                    <a:pt x="2843833" y="3576274"/>
                  </a:lnTo>
                  <a:cubicBezTo>
                    <a:pt x="2863998" y="3576826"/>
                    <a:pt x="2883888" y="3576826"/>
                    <a:pt x="2903961" y="3577194"/>
                  </a:cubicBezTo>
                  <a:cubicBezTo>
                    <a:pt x="2923942" y="3577010"/>
                    <a:pt x="2943922" y="3575813"/>
                    <a:pt x="2963904" y="3575261"/>
                  </a:cubicBezTo>
                  <a:cubicBezTo>
                    <a:pt x="2983885" y="3574156"/>
                    <a:pt x="3003681" y="3571946"/>
                    <a:pt x="3023662" y="3570380"/>
                  </a:cubicBezTo>
                  <a:cubicBezTo>
                    <a:pt x="3043458" y="3568171"/>
                    <a:pt x="3063164" y="3565040"/>
                    <a:pt x="3083053" y="3562462"/>
                  </a:cubicBezTo>
                  <a:cubicBezTo>
                    <a:pt x="3102665" y="3558963"/>
                    <a:pt x="3122278" y="3555095"/>
                    <a:pt x="3141983" y="3551320"/>
                  </a:cubicBezTo>
                  <a:cubicBezTo>
                    <a:pt x="3161318" y="3546441"/>
                    <a:pt x="3180839" y="3541929"/>
                    <a:pt x="3200176" y="3536680"/>
                  </a:cubicBezTo>
                  <a:cubicBezTo>
                    <a:pt x="3219236" y="3530695"/>
                    <a:pt x="3238664" y="3525539"/>
                    <a:pt x="3257633" y="3518909"/>
                  </a:cubicBezTo>
                  <a:cubicBezTo>
                    <a:pt x="3333689" y="3493219"/>
                    <a:pt x="3407168" y="3458781"/>
                    <a:pt x="3477516" y="3418175"/>
                  </a:cubicBezTo>
                  <a:cubicBezTo>
                    <a:pt x="3547678" y="3377109"/>
                    <a:pt x="3615080" y="3330425"/>
                    <a:pt x="3678982" y="3278585"/>
                  </a:cubicBezTo>
                  <a:cubicBezTo>
                    <a:pt x="3743069" y="3226929"/>
                    <a:pt x="3804485" y="3171406"/>
                    <a:pt x="3863784" y="3113397"/>
                  </a:cubicBezTo>
                  <a:cubicBezTo>
                    <a:pt x="3893524" y="3084484"/>
                    <a:pt x="3922989" y="3055111"/>
                    <a:pt x="3951994" y="3025185"/>
                  </a:cubicBezTo>
                  <a:cubicBezTo>
                    <a:pt x="3980999" y="2995260"/>
                    <a:pt x="4009635" y="2964967"/>
                    <a:pt x="4038271" y="2934489"/>
                  </a:cubicBezTo>
                  <a:cubicBezTo>
                    <a:pt x="4095636" y="2873625"/>
                    <a:pt x="4152264" y="2811841"/>
                    <a:pt x="4209537" y="2750241"/>
                  </a:cubicBezTo>
                  <a:lnTo>
                    <a:pt x="4295998" y="2657978"/>
                  </a:lnTo>
                  <a:cubicBezTo>
                    <a:pt x="4325002" y="2627316"/>
                    <a:pt x="4354100" y="2596930"/>
                    <a:pt x="4385130" y="2566728"/>
                  </a:cubicBezTo>
                  <a:cubicBezTo>
                    <a:pt x="4507041" y="2445278"/>
                    <a:pt x="4653446" y="2345280"/>
                    <a:pt x="4802060" y="2262318"/>
                  </a:cubicBezTo>
                  <a:cubicBezTo>
                    <a:pt x="4875630" y="2219962"/>
                    <a:pt x="4948648" y="2180276"/>
                    <a:pt x="5011721" y="2133685"/>
                  </a:cubicBezTo>
                  <a:cubicBezTo>
                    <a:pt x="5075070" y="2087370"/>
                    <a:pt x="5128016" y="2033964"/>
                    <a:pt x="5169267" y="1971075"/>
                  </a:cubicBezTo>
                  <a:cubicBezTo>
                    <a:pt x="5211162" y="1908830"/>
                    <a:pt x="5242193" y="1838206"/>
                    <a:pt x="5267146" y="1764268"/>
                  </a:cubicBezTo>
                  <a:cubicBezTo>
                    <a:pt x="5292100" y="1690329"/>
                    <a:pt x="5310699" y="1612523"/>
                    <a:pt x="5325432" y="1534533"/>
                  </a:cubicBezTo>
                  <a:cubicBezTo>
                    <a:pt x="5328746" y="1514920"/>
                    <a:pt x="5332706" y="1495492"/>
                    <a:pt x="5335468" y="1475879"/>
                  </a:cubicBezTo>
                  <a:lnTo>
                    <a:pt x="5343939" y="1417133"/>
                  </a:lnTo>
                  <a:lnTo>
                    <a:pt x="5350293" y="1358203"/>
                  </a:lnTo>
                  <a:cubicBezTo>
                    <a:pt x="5352686" y="1338590"/>
                    <a:pt x="5353240" y="1318793"/>
                    <a:pt x="5354896" y="1299089"/>
                  </a:cubicBezTo>
                  <a:cubicBezTo>
                    <a:pt x="5360513" y="1220362"/>
                    <a:pt x="5360606" y="1141451"/>
                    <a:pt x="5357476" y="1062816"/>
                  </a:cubicBezTo>
                  <a:lnTo>
                    <a:pt x="5353884" y="1003886"/>
                  </a:lnTo>
                  <a:cubicBezTo>
                    <a:pt x="5352319" y="984274"/>
                    <a:pt x="5350200" y="964753"/>
                    <a:pt x="5348452" y="945141"/>
                  </a:cubicBezTo>
                  <a:cubicBezTo>
                    <a:pt x="5346886" y="925527"/>
                    <a:pt x="5343939" y="906007"/>
                    <a:pt x="5341730" y="886486"/>
                  </a:cubicBezTo>
                  <a:cubicBezTo>
                    <a:pt x="5339704" y="866874"/>
                    <a:pt x="5336481" y="847445"/>
                    <a:pt x="5333442" y="828017"/>
                  </a:cubicBezTo>
                  <a:cubicBezTo>
                    <a:pt x="5321104" y="750211"/>
                    <a:pt x="5304990" y="673050"/>
                    <a:pt x="5285194" y="596624"/>
                  </a:cubicBezTo>
                  <a:cubicBezTo>
                    <a:pt x="5244679" y="444051"/>
                    <a:pt x="5189985" y="294700"/>
                    <a:pt x="5122400" y="150414"/>
                  </a:cubicBezTo>
                  <a:lnTo>
                    <a:pt x="5044359" y="0"/>
                  </a:lnTo>
                  <a:lnTo>
                    <a:pt x="5463111" y="0"/>
                  </a:lnTo>
                  <a:lnTo>
                    <a:pt x="5475681" y="25671"/>
                  </a:lnTo>
                  <a:cubicBezTo>
                    <a:pt x="5583839" y="277235"/>
                    <a:pt x="5655735" y="547560"/>
                    <a:pt x="5684924" y="830307"/>
                  </a:cubicBezTo>
                  <a:lnTo>
                    <a:pt x="5699636" y="1116940"/>
                  </a:lnTo>
                  <a:lnTo>
                    <a:pt x="5699636" y="1116977"/>
                  </a:lnTo>
                  <a:lnTo>
                    <a:pt x="5684923" y="1403610"/>
                  </a:lnTo>
                  <a:cubicBezTo>
                    <a:pt x="5538982" y="2817342"/>
                    <a:pt x="4325342" y="3920553"/>
                    <a:pt x="2849819" y="3920553"/>
                  </a:cubicBezTo>
                  <a:cubicBezTo>
                    <a:pt x="1275927" y="3920553"/>
                    <a:pt x="0" y="2665344"/>
                    <a:pt x="0" y="1116958"/>
                  </a:cubicBezTo>
                  <a:cubicBezTo>
                    <a:pt x="0" y="729862"/>
                    <a:pt x="79746" y="361089"/>
                    <a:pt x="223956" y="25671"/>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10" name="Picture 2">
            <a:extLst>
              <a:ext uri="{FF2B5EF4-FFF2-40B4-BE49-F238E27FC236}">
                <a16:creationId xmlns:a16="http://schemas.microsoft.com/office/drawing/2014/main" id="{67227462-FE0A-4B23-B9E3-C1DA3F9C46CE}"/>
              </a:ex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8453688" y="6110797"/>
            <a:ext cx="655325" cy="655325"/>
          </a:xfrm>
          <a:prstGeom prst="rect">
            <a:avLst/>
          </a:prstGeom>
          <a:noFill/>
        </p:spPr>
      </p:pic>
      <p:grpSp>
        <p:nvGrpSpPr>
          <p:cNvPr id="20" name="Group 19">
            <a:extLst>
              <a:ext uri="{FF2B5EF4-FFF2-40B4-BE49-F238E27FC236}">
                <a16:creationId xmlns:a16="http://schemas.microsoft.com/office/drawing/2014/main" id="{3BFA0782-E4B3-4AE1-904C-1068137609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935182"/>
            <a:ext cx="4051497" cy="5922819"/>
            <a:chOff x="0" y="935182"/>
            <a:chExt cx="5401996" cy="5922819"/>
          </a:xfrm>
        </p:grpSpPr>
        <p:sp>
          <p:nvSpPr>
            <p:cNvPr id="21" name="Freeform: Shape 20">
              <a:extLst>
                <a:ext uri="{FF2B5EF4-FFF2-40B4-BE49-F238E27FC236}">
                  <a16:creationId xmlns:a16="http://schemas.microsoft.com/office/drawing/2014/main" id="{767B6173-F03D-4643-AF45-C8A3A034C4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062000"/>
              <a:ext cx="5086251" cy="5796001"/>
            </a:xfrm>
            <a:custGeom>
              <a:avLst/>
              <a:gdLst>
                <a:gd name="connsiteX0" fmla="*/ 0 w 5086251"/>
                <a:gd name="connsiteY0" fmla="*/ 5336479 h 5796001"/>
                <a:gd name="connsiteX1" fmla="*/ 21826 w 5086251"/>
                <a:gd name="connsiteY1" fmla="*/ 5354914 h 5796001"/>
                <a:gd name="connsiteX2" fmla="*/ 568136 w 5086251"/>
                <a:gd name="connsiteY2" fmla="*/ 5687263 h 5796001"/>
                <a:gd name="connsiteX3" fmla="*/ 842562 w 5086251"/>
                <a:gd name="connsiteY3" fmla="*/ 5795316 h 5796001"/>
                <a:gd name="connsiteX4" fmla="*/ 845065 w 5086251"/>
                <a:gd name="connsiteY4" fmla="*/ 5796001 h 5796001"/>
                <a:gd name="connsiteX5" fmla="*/ 0 w 5086251"/>
                <a:gd name="connsiteY5" fmla="*/ 5796001 h 5796001"/>
                <a:gd name="connsiteX6" fmla="*/ 1713788 w 5086251"/>
                <a:gd name="connsiteY6" fmla="*/ 0 h 5796001"/>
                <a:gd name="connsiteX7" fmla="*/ 4987768 w 5086251"/>
                <a:gd name="connsiteY7" fmla="*/ 3991800 h 5796001"/>
                <a:gd name="connsiteX8" fmla="*/ 3684917 w 5086251"/>
                <a:gd name="connsiteY8" fmla="*/ 5224588 h 5796001"/>
                <a:gd name="connsiteX9" fmla="*/ 3215359 w 5086251"/>
                <a:gd name="connsiteY9" fmla="*/ 5711437 h 5796001"/>
                <a:gd name="connsiteX10" fmla="*/ 3131325 w 5086251"/>
                <a:gd name="connsiteY10" fmla="*/ 5796001 h 5796001"/>
                <a:gd name="connsiteX11" fmla="*/ 2222574 w 5086251"/>
                <a:gd name="connsiteY11" fmla="*/ 5796001 h 5796001"/>
                <a:gd name="connsiteX12" fmla="*/ 2310547 w 5086251"/>
                <a:gd name="connsiteY12" fmla="*/ 5743977 h 5796001"/>
                <a:gd name="connsiteX13" fmla="*/ 2936733 w 5086251"/>
                <a:gd name="connsiteY13" fmla="*/ 5161414 h 5796001"/>
                <a:gd name="connsiteX14" fmla="*/ 3263051 w 5086251"/>
                <a:gd name="connsiteY14" fmla="*/ 4825264 h 5796001"/>
                <a:gd name="connsiteX15" fmla="*/ 4024832 w 5086251"/>
                <a:gd name="connsiteY15" fmla="*/ 4296541 h 5796001"/>
                <a:gd name="connsiteX16" fmla="*/ 4270688 w 5086251"/>
                <a:gd name="connsiteY16" fmla="*/ 4145428 h 5796001"/>
                <a:gd name="connsiteX17" fmla="*/ 4418202 w 5086251"/>
                <a:gd name="connsiteY17" fmla="*/ 3838352 h 5796001"/>
                <a:gd name="connsiteX18" fmla="*/ 4426769 w 5086251"/>
                <a:gd name="connsiteY18" fmla="*/ 2771754 h 5796001"/>
                <a:gd name="connsiteX19" fmla="*/ 3911962 w 5086251"/>
                <a:gd name="connsiteY19" fmla="*/ 1761151 h 5796001"/>
                <a:gd name="connsiteX20" fmla="*/ 2878996 w 5086251"/>
                <a:gd name="connsiteY20" fmla="*/ 891074 h 5796001"/>
                <a:gd name="connsiteX21" fmla="*/ 1713788 w 5086251"/>
                <a:gd name="connsiteY21" fmla="*/ 569643 h 5796001"/>
                <a:gd name="connsiteX22" fmla="*/ 178318 w 5086251"/>
                <a:gd name="connsiteY22" fmla="*/ 1035168 h 5796001"/>
                <a:gd name="connsiteX23" fmla="*/ 0 w 5086251"/>
                <a:gd name="connsiteY23" fmla="*/ 1166764 h 5796001"/>
                <a:gd name="connsiteX24" fmla="*/ 0 w 5086251"/>
                <a:gd name="connsiteY24" fmla="*/ 470600 h 5796001"/>
                <a:gd name="connsiteX25" fmla="*/ 57412 w 5086251"/>
                <a:gd name="connsiteY25" fmla="*/ 434140 h 5796001"/>
                <a:gd name="connsiteX26" fmla="*/ 1713788 w 5086251"/>
                <a:gd name="connsiteY26" fmla="*/ 0 h 57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086251" h="5796001">
                  <a:moveTo>
                    <a:pt x="0" y="5336479"/>
                  </a:moveTo>
                  <a:lnTo>
                    <a:pt x="21826" y="5354914"/>
                  </a:lnTo>
                  <a:cubicBezTo>
                    <a:pt x="190493" y="5486545"/>
                    <a:pt x="374629" y="5598829"/>
                    <a:pt x="568136" y="5687263"/>
                  </a:cubicBezTo>
                  <a:cubicBezTo>
                    <a:pt x="658050" y="5728362"/>
                    <a:pt x="749583" y="5764391"/>
                    <a:pt x="842562" y="5795316"/>
                  </a:cubicBezTo>
                  <a:lnTo>
                    <a:pt x="845065" y="5796001"/>
                  </a:lnTo>
                  <a:lnTo>
                    <a:pt x="0" y="5796001"/>
                  </a:lnTo>
                  <a:close/>
                  <a:moveTo>
                    <a:pt x="1713788" y="0"/>
                  </a:moveTo>
                  <a:cubicBezTo>
                    <a:pt x="3545413" y="0"/>
                    <a:pt x="5557891" y="2025871"/>
                    <a:pt x="4987768" y="3991800"/>
                  </a:cubicBezTo>
                  <a:cubicBezTo>
                    <a:pt x="4737256" y="4855774"/>
                    <a:pt x="4285030" y="4636101"/>
                    <a:pt x="3684917" y="5224588"/>
                  </a:cubicBezTo>
                  <a:cubicBezTo>
                    <a:pt x="3521758" y="5384631"/>
                    <a:pt x="3369286" y="5552220"/>
                    <a:pt x="3215359" y="5711437"/>
                  </a:cubicBezTo>
                  <a:lnTo>
                    <a:pt x="3131325" y="5796001"/>
                  </a:lnTo>
                  <a:lnTo>
                    <a:pt x="2222574" y="5796001"/>
                  </a:lnTo>
                  <a:lnTo>
                    <a:pt x="2310547" y="5743977"/>
                  </a:lnTo>
                  <a:cubicBezTo>
                    <a:pt x="2520268" y="5601656"/>
                    <a:pt x="2722540" y="5387726"/>
                    <a:pt x="2936733" y="5161414"/>
                  </a:cubicBezTo>
                  <a:cubicBezTo>
                    <a:pt x="3040664" y="5051578"/>
                    <a:pt x="3148133" y="4937972"/>
                    <a:pt x="3263051" y="4825264"/>
                  </a:cubicBezTo>
                  <a:cubicBezTo>
                    <a:pt x="3555098" y="4538829"/>
                    <a:pt x="3826658" y="4398841"/>
                    <a:pt x="4024832" y="4296541"/>
                  </a:cubicBezTo>
                  <a:cubicBezTo>
                    <a:pt x="4150553" y="4231753"/>
                    <a:pt x="4223938" y="4192627"/>
                    <a:pt x="4270688" y="4145428"/>
                  </a:cubicBezTo>
                  <a:cubicBezTo>
                    <a:pt x="4325632" y="4089790"/>
                    <a:pt x="4375177" y="3986594"/>
                    <a:pt x="4418202" y="3838352"/>
                  </a:cubicBezTo>
                  <a:cubicBezTo>
                    <a:pt x="4517661" y="3495740"/>
                    <a:pt x="4520455" y="3136797"/>
                    <a:pt x="4426769" y="2771754"/>
                  </a:cubicBezTo>
                  <a:cubicBezTo>
                    <a:pt x="4337740" y="2425376"/>
                    <a:pt x="4159867" y="2075944"/>
                    <a:pt x="3911962" y="1761151"/>
                  </a:cubicBezTo>
                  <a:cubicBezTo>
                    <a:pt x="3631649" y="1405261"/>
                    <a:pt x="3274600" y="1104467"/>
                    <a:pt x="2878996" y="891074"/>
                  </a:cubicBezTo>
                  <a:cubicBezTo>
                    <a:pt x="2489164" y="680734"/>
                    <a:pt x="2086109" y="569643"/>
                    <a:pt x="1713788" y="569643"/>
                  </a:cubicBezTo>
                  <a:cubicBezTo>
                    <a:pt x="1158071" y="569643"/>
                    <a:pt x="627356" y="732497"/>
                    <a:pt x="178318" y="1035168"/>
                  </a:cubicBezTo>
                  <a:lnTo>
                    <a:pt x="0" y="1166764"/>
                  </a:lnTo>
                  <a:lnTo>
                    <a:pt x="0" y="470600"/>
                  </a:lnTo>
                  <a:lnTo>
                    <a:pt x="57412" y="434140"/>
                  </a:lnTo>
                  <a:cubicBezTo>
                    <a:pt x="544779" y="158019"/>
                    <a:pt x="1110440" y="0"/>
                    <a:pt x="1713788"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29C5B76B-07C5-4AF3-B407-C1FC95B6C9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062000"/>
              <a:ext cx="5086379" cy="5796001"/>
            </a:xfrm>
            <a:custGeom>
              <a:avLst/>
              <a:gdLst>
                <a:gd name="connsiteX0" fmla="*/ 0 w 5086379"/>
                <a:gd name="connsiteY0" fmla="*/ 5185390 h 5796001"/>
                <a:gd name="connsiteX1" fmla="*/ 96129 w 5086379"/>
                <a:gd name="connsiteY1" fmla="*/ 5266609 h 5796001"/>
                <a:gd name="connsiteX2" fmla="*/ 618798 w 5086379"/>
                <a:gd name="connsiteY2" fmla="*/ 5584607 h 5796001"/>
                <a:gd name="connsiteX3" fmla="*/ 1151695 w 5086379"/>
                <a:gd name="connsiteY3" fmla="*/ 5761857 h 5796001"/>
                <a:gd name="connsiteX4" fmla="*/ 1364580 w 5086379"/>
                <a:gd name="connsiteY4" fmla="*/ 5796001 h 5796001"/>
                <a:gd name="connsiteX5" fmla="*/ 0 w 5086379"/>
                <a:gd name="connsiteY5" fmla="*/ 5796001 h 5796001"/>
                <a:gd name="connsiteX6" fmla="*/ 1713788 w 5086379"/>
                <a:gd name="connsiteY6" fmla="*/ 0 h 5796001"/>
                <a:gd name="connsiteX7" fmla="*/ 4987953 w 5086379"/>
                <a:gd name="connsiteY7" fmla="*/ 3992158 h 5796001"/>
                <a:gd name="connsiteX8" fmla="*/ 3685105 w 5086379"/>
                <a:gd name="connsiteY8" fmla="*/ 5224946 h 5796001"/>
                <a:gd name="connsiteX9" fmla="*/ 3215548 w 5086379"/>
                <a:gd name="connsiteY9" fmla="*/ 5711797 h 5796001"/>
                <a:gd name="connsiteX10" fmla="*/ 3131871 w 5086379"/>
                <a:gd name="connsiteY10" fmla="*/ 5796001 h 5796001"/>
                <a:gd name="connsiteX11" fmla="*/ 1917858 w 5086379"/>
                <a:gd name="connsiteY11" fmla="*/ 5796001 h 5796001"/>
                <a:gd name="connsiteX12" fmla="*/ 2003797 w 5086379"/>
                <a:gd name="connsiteY12" fmla="*/ 5774314 h 5796001"/>
                <a:gd name="connsiteX13" fmla="*/ 2849381 w 5086379"/>
                <a:gd name="connsiteY13" fmla="*/ 5084958 h 5796001"/>
                <a:gd name="connsiteX14" fmla="*/ 3178679 w 5086379"/>
                <a:gd name="connsiteY14" fmla="*/ 4745758 h 5796001"/>
                <a:gd name="connsiteX15" fmla="*/ 3969142 w 5086379"/>
                <a:gd name="connsiteY15" fmla="*/ 4196398 h 5796001"/>
                <a:gd name="connsiteX16" fmla="*/ 4185198 w 5086379"/>
                <a:gd name="connsiteY16" fmla="*/ 4067178 h 5796001"/>
                <a:gd name="connsiteX17" fmla="*/ 4304401 w 5086379"/>
                <a:gd name="connsiteY17" fmla="*/ 3808022 h 5796001"/>
                <a:gd name="connsiteX18" fmla="*/ 4312036 w 5086379"/>
                <a:gd name="connsiteY18" fmla="*/ 2799394 h 5796001"/>
                <a:gd name="connsiteX19" fmla="*/ 3817903 w 5086379"/>
                <a:gd name="connsiteY19" fmla="*/ 1830249 h 5796001"/>
                <a:gd name="connsiteX20" fmla="*/ 2821256 w 5086379"/>
                <a:gd name="connsiteY20" fmla="*/ 990682 h 5796001"/>
                <a:gd name="connsiteX21" fmla="*/ 1713788 w 5086379"/>
                <a:gd name="connsiteY21" fmla="*/ 683787 h 5796001"/>
                <a:gd name="connsiteX22" fmla="*/ 66552 w 5086379"/>
                <a:gd name="connsiteY22" fmla="*/ 1261053 h 5796001"/>
                <a:gd name="connsiteX23" fmla="*/ 0 w 5086379"/>
                <a:gd name="connsiteY23" fmla="*/ 1320232 h 5796001"/>
                <a:gd name="connsiteX24" fmla="*/ 0 w 5086379"/>
                <a:gd name="connsiteY24" fmla="*/ 470600 h 5796001"/>
                <a:gd name="connsiteX25" fmla="*/ 57413 w 5086379"/>
                <a:gd name="connsiteY25" fmla="*/ 434140 h 5796001"/>
                <a:gd name="connsiteX26" fmla="*/ 1713788 w 5086379"/>
                <a:gd name="connsiteY26" fmla="*/ 0 h 579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086379" h="5796001">
                  <a:moveTo>
                    <a:pt x="0" y="5185390"/>
                  </a:moveTo>
                  <a:lnTo>
                    <a:pt x="96129" y="5266609"/>
                  </a:lnTo>
                  <a:cubicBezTo>
                    <a:pt x="257505" y="5392583"/>
                    <a:pt x="433673" y="5500009"/>
                    <a:pt x="618798" y="5584607"/>
                  </a:cubicBezTo>
                  <a:cubicBezTo>
                    <a:pt x="790710" y="5663125"/>
                    <a:pt x="968770" y="5722306"/>
                    <a:pt x="1151695" y="5761857"/>
                  </a:cubicBezTo>
                  <a:lnTo>
                    <a:pt x="1364580" y="5796001"/>
                  </a:lnTo>
                  <a:lnTo>
                    <a:pt x="0" y="5796001"/>
                  </a:lnTo>
                  <a:close/>
                  <a:moveTo>
                    <a:pt x="1713788" y="0"/>
                  </a:moveTo>
                  <a:cubicBezTo>
                    <a:pt x="3545413" y="0"/>
                    <a:pt x="5557892" y="2025871"/>
                    <a:pt x="4987953" y="3992158"/>
                  </a:cubicBezTo>
                  <a:cubicBezTo>
                    <a:pt x="4737442" y="4856134"/>
                    <a:pt x="4285216" y="4636462"/>
                    <a:pt x="3685105" y="5224946"/>
                  </a:cubicBezTo>
                  <a:cubicBezTo>
                    <a:pt x="3521946" y="5384990"/>
                    <a:pt x="3369474" y="5552580"/>
                    <a:pt x="3215548" y="5711797"/>
                  </a:cubicBezTo>
                  <a:lnTo>
                    <a:pt x="3131871" y="5796001"/>
                  </a:lnTo>
                  <a:lnTo>
                    <a:pt x="1917858" y="5796001"/>
                  </a:lnTo>
                  <a:lnTo>
                    <a:pt x="2003797" y="5774314"/>
                  </a:lnTo>
                  <a:cubicBezTo>
                    <a:pt x="2274866" y="5680612"/>
                    <a:pt x="2506021" y="5447849"/>
                    <a:pt x="2849381" y="5084958"/>
                  </a:cubicBezTo>
                  <a:cubicBezTo>
                    <a:pt x="2954055" y="4974404"/>
                    <a:pt x="3062270" y="4860082"/>
                    <a:pt x="3178679" y="4745758"/>
                  </a:cubicBezTo>
                  <a:cubicBezTo>
                    <a:pt x="3483577" y="4446761"/>
                    <a:pt x="3764263" y="4302105"/>
                    <a:pt x="3969142" y="4196398"/>
                  </a:cubicBezTo>
                  <a:cubicBezTo>
                    <a:pt x="4069906" y="4144529"/>
                    <a:pt x="4149251" y="4103431"/>
                    <a:pt x="4185198" y="4067178"/>
                  </a:cubicBezTo>
                  <a:cubicBezTo>
                    <a:pt x="4225429" y="4026438"/>
                    <a:pt x="4267708" y="3934369"/>
                    <a:pt x="4304401" y="3808022"/>
                  </a:cubicBezTo>
                  <a:cubicBezTo>
                    <a:pt x="4398272" y="3484435"/>
                    <a:pt x="4400693" y="3145054"/>
                    <a:pt x="4312036" y="2799394"/>
                  </a:cubicBezTo>
                  <a:cubicBezTo>
                    <a:pt x="4226918" y="2467731"/>
                    <a:pt x="4056124" y="2132658"/>
                    <a:pt x="3817903" y="1830249"/>
                  </a:cubicBezTo>
                  <a:cubicBezTo>
                    <a:pt x="3547276" y="1486741"/>
                    <a:pt x="3202705" y="1196357"/>
                    <a:pt x="2821256" y="990682"/>
                  </a:cubicBezTo>
                  <a:cubicBezTo>
                    <a:pt x="2448933" y="789853"/>
                    <a:pt x="2065994" y="683787"/>
                    <a:pt x="1713788" y="683787"/>
                  </a:cubicBezTo>
                  <a:cubicBezTo>
                    <a:pt x="1106552" y="683787"/>
                    <a:pt x="530689" y="887150"/>
                    <a:pt x="66552" y="1261053"/>
                  </a:cubicBezTo>
                  <a:lnTo>
                    <a:pt x="0" y="1320232"/>
                  </a:lnTo>
                  <a:lnTo>
                    <a:pt x="0" y="470600"/>
                  </a:lnTo>
                  <a:lnTo>
                    <a:pt x="57413" y="434140"/>
                  </a:lnTo>
                  <a:cubicBezTo>
                    <a:pt x="544780" y="158019"/>
                    <a:pt x="1110440" y="0"/>
                    <a:pt x="1713788"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62C44622-9766-4F88-A9B0-A71B34E4F1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1111816"/>
              <a:ext cx="5064554" cy="5746185"/>
            </a:xfrm>
            <a:custGeom>
              <a:avLst/>
              <a:gdLst>
                <a:gd name="connsiteX0" fmla="*/ 0 w 5064554"/>
                <a:gd name="connsiteY0" fmla="*/ 5562249 h 5746185"/>
                <a:gd name="connsiteX1" fmla="*/ 46809 w 5064554"/>
                <a:gd name="connsiteY1" fmla="*/ 5601914 h 5746185"/>
                <a:gd name="connsiteX2" fmla="*/ 103803 w 5064554"/>
                <a:gd name="connsiteY2" fmla="*/ 5645347 h 5746185"/>
                <a:gd name="connsiteX3" fmla="*/ 161915 w 5064554"/>
                <a:gd name="connsiteY3" fmla="*/ 5687702 h 5746185"/>
                <a:gd name="connsiteX4" fmla="*/ 220771 w 5064554"/>
                <a:gd name="connsiteY4" fmla="*/ 5729158 h 5746185"/>
                <a:gd name="connsiteX5" fmla="*/ 246285 w 5064554"/>
                <a:gd name="connsiteY5" fmla="*/ 5746185 h 5746185"/>
                <a:gd name="connsiteX6" fmla="*/ 0 w 5064554"/>
                <a:gd name="connsiteY6" fmla="*/ 5746185 h 5746185"/>
                <a:gd name="connsiteX7" fmla="*/ 1720118 w 5064554"/>
                <a:gd name="connsiteY7" fmla="*/ 79 h 5746185"/>
                <a:gd name="connsiteX8" fmla="*/ 2041220 w 5064554"/>
                <a:gd name="connsiteY8" fmla="*/ 19280 h 5746185"/>
                <a:gd name="connsiteX9" fmla="*/ 2356178 w 5064554"/>
                <a:gd name="connsiteY9" fmla="*/ 76533 h 5746185"/>
                <a:gd name="connsiteX10" fmla="*/ 2956476 w 5064554"/>
                <a:gd name="connsiteY10" fmla="*/ 284898 h 5746185"/>
                <a:gd name="connsiteX11" fmla="*/ 3238838 w 5064554"/>
                <a:gd name="connsiteY11" fmla="*/ 428117 h 5746185"/>
                <a:gd name="connsiteX12" fmla="*/ 3508346 w 5064554"/>
                <a:gd name="connsiteY12" fmla="*/ 593052 h 5746185"/>
                <a:gd name="connsiteX13" fmla="*/ 4003038 w 5064554"/>
                <a:gd name="connsiteY13" fmla="*/ 983938 h 5746185"/>
                <a:gd name="connsiteX14" fmla="*/ 4429376 w 5064554"/>
                <a:gd name="connsiteY14" fmla="*/ 1448410 h 5746185"/>
                <a:gd name="connsiteX15" fmla="*/ 4770594 w 5064554"/>
                <a:gd name="connsiteY15" fmla="*/ 1980902 h 5746185"/>
                <a:gd name="connsiteX16" fmla="*/ 4902648 w 5064554"/>
                <a:gd name="connsiteY16" fmla="*/ 2270210 h 5746185"/>
                <a:gd name="connsiteX17" fmla="*/ 4931144 w 5064554"/>
                <a:gd name="connsiteY17" fmla="*/ 2344691 h 5746185"/>
                <a:gd name="connsiteX18" fmla="*/ 4957220 w 5064554"/>
                <a:gd name="connsiteY18" fmla="*/ 2420068 h 5746185"/>
                <a:gd name="connsiteX19" fmla="*/ 4980316 w 5064554"/>
                <a:gd name="connsiteY19" fmla="*/ 2496522 h 5746185"/>
                <a:gd name="connsiteX20" fmla="*/ 5000617 w 5064554"/>
                <a:gd name="connsiteY20" fmla="*/ 2574414 h 5746185"/>
                <a:gd name="connsiteX21" fmla="*/ 5063572 w 5064554"/>
                <a:gd name="connsiteY21" fmla="*/ 3209382 h 5746185"/>
                <a:gd name="connsiteX22" fmla="*/ 5028556 w 5064554"/>
                <a:gd name="connsiteY22" fmla="*/ 3526687 h 5746185"/>
                <a:gd name="connsiteX23" fmla="*/ 4946789 w 5064554"/>
                <a:gd name="connsiteY23" fmla="*/ 3833942 h 5746185"/>
                <a:gd name="connsiteX24" fmla="*/ 4837646 w 5064554"/>
                <a:gd name="connsiteY24" fmla="*/ 4130967 h 5746185"/>
                <a:gd name="connsiteX25" fmla="*/ 4769104 w 5064554"/>
                <a:gd name="connsiteY25" fmla="*/ 4278673 h 5746185"/>
                <a:gd name="connsiteX26" fmla="*/ 4680818 w 5064554"/>
                <a:gd name="connsiteY26" fmla="*/ 4422429 h 5746185"/>
                <a:gd name="connsiteX27" fmla="*/ 4567762 w 5064554"/>
                <a:gd name="connsiteY27" fmla="*/ 4555058 h 5746185"/>
                <a:gd name="connsiteX28" fmla="*/ 4502759 w 5064554"/>
                <a:gd name="connsiteY28" fmla="*/ 4613925 h 5746185"/>
                <a:gd name="connsiteX29" fmla="*/ 4434218 w 5064554"/>
                <a:gd name="connsiteY29" fmla="*/ 4666689 h 5746185"/>
                <a:gd name="connsiteX30" fmla="*/ 4160610 w 5064554"/>
                <a:gd name="connsiteY30" fmla="*/ 4832881 h 5746185"/>
                <a:gd name="connsiteX31" fmla="*/ 3920156 w 5064554"/>
                <a:gd name="connsiteY31" fmla="*/ 4984175 h 5746185"/>
                <a:gd name="connsiteX32" fmla="*/ 3812501 w 5064554"/>
                <a:gd name="connsiteY32" fmla="*/ 5068168 h 5746185"/>
                <a:gd name="connsiteX33" fmla="*/ 3711179 w 5064554"/>
                <a:gd name="connsiteY33" fmla="*/ 5159158 h 5746185"/>
                <a:gd name="connsiteX34" fmla="*/ 3662380 w 5064554"/>
                <a:gd name="connsiteY34" fmla="*/ 5207795 h 5746185"/>
                <a:gd name="connsiteX35" fmla="*/ 3612091 w 5064554"/>
                <a:gd name="connsiteY35" fmla="*/ 5259662 h 5746185"/>
                <a:gd name="connsiteX36" fmla="*/ 3511327 w 5064554"/>
                <a:gd name="connsiteY36" fmla="*/ 5365012 h 5746185"/>
                <a:gd name="connsiteX37" fmla="*/ 3302909 w 5064554"/>
                <a:gd name="connsiteY37" fmla="*/ 5577146 h 5746185"/>
                <a:gd name="connsiteX38" fmla="*/ 3195253 w 5064554"/>
                <a:gd name="connsiteY38" fmla="*/ 5683753 h 5746185"/>
                <a:gd name="connsiteX39" fmla="*/ 3129248 w 5064554"/>
                <a:gd name="connsiteY39" fmla="*/ 5746185 h 5746185"/>
                <a:gd name="connsiteX40" fmla="*/ 2696114 w 5064554"/>
                <a:gd name="connsiteY40" fmla="*/ 5746185 h 5746185"/>
                <a:gd name="connsiteX41" fmla="*/ 2854035 w 5064554"/>
                <a:gd name="connsiteY41" fmla="*/ 5578941 h 5746185"/>
                <a:gd name="connsiteX42" fmla="*/ 2949771 w 5064554"/>
                <a:gd name="connsiteY42" fmla="*/ 5468566 h 5746185"/>
                <a:gd name="connsiteX43" fmla="*/ 3045690 w 5064554"/>
                <a:gd name="connsiteY43" fmla="*/ 5356219 h 5746185"/>
                <a:gd name="connsiteX44" fmla="*/ 3243679 w 5064554"/>
                <a:gd name="connsiteY44" fmla="*/ 5129905 h 5746185"/>
                <a:gd name="connsiteX45" fmla="*/ 3350402 w 5064554"/>
                <a:gd name="connsiteY45" fmla="*/ 5019889 h 5746185"/>
                <a:gd name="connsiteX46" fmla="*/ 3405908 w 5064554"/>
                <a:gd name="connsiteY46" fmla="*/ 4965868 h 5746185"/>
                <a:gd name="connsiteX47" fmla="*/ 3465323 w 5064554"/>
                <a:gd name="connsiteY47" fmla="*/ 4911130 h 5746185"/>
                <a:gd name="connsiteX48" fmla="*/ 3728872 w 5064554"/>
                <a:gd name="connsiteY48" fmla="*/ 4715505 h 5746185"/>
                <a:gd name="connsiteX49" fmla="*/ 4012537 w 5064554"/>
                <a:gd name="connsiteY49" fmla="*/ 4566545 h 5746185"/>
                <a:gd name="connsiteX50" fmla="*/ 4146455 w 5064554"/>
                <a:gd name="connsiteY50" fmla="*/ 4502832 h 5746185"/>
                <a:gd name="connsiteX51" fmla="*/ 4265658 w 5064554"/>
                <a:gd name="connsiteY51" fmla="*/ 4436787 h 5746185"/>
                <a:gd name="connsiteX52" fmla="*/ 4447068 w 5064554"/>
                <a:gd name="connsiteY52" fmla="*/ 4266826 h 5746185"/>
                <a:gd name="connsiteX53" fmla="*/ 4561802 w 5064554"/>
                <a:gd name="connsiteY53" fmla="*/ 4033693 h 5746185"/>
                <a:gd name="connsiteX54" fmla="*/ 4618237 w 5064554"/>
                <a:gd name="connsiteY54" fmla="*/ 3765564 h 5746185"/>
                <a:gd name="connsiteX55" fmla="*/ 4628108 w 5064554"/>
                <a:gd name="connsiteY55" fmla="*/ 3492050 h 5746185"/>
                <a:gd name="connsiteX56" fmla="*/ 4609670 w 5064554"/>
                <a:gd name="connsiteY56" fmla="*/ 3222125 h 5746185"/>
                <a:gd name="connsiteX57" fmla="*/ 4567390 w 5064554"/>
                <a:gd name="connsiteY57" fmla="*/ 2956508 h 5746185"/>
                <a:gd name="connsiteX58" fmla="*/ 4501083 w 5064554"/>
                <a:gd name="connsiteY58" fmla="*/ 2695555 h 5746185"/>
                <a:gd name="connsiteX59" fmla="*/ 4320789 w 5064554"/>
                <a:gd name="connsiteY59" fmla="*/ 2183167 h 5746185"/>
                <a:gd name="connsiteX60" fmla="*/ 4055189 w 5064554"/>
                <a:gd name="connsiteY60" fmla="*/ 1697159 h 5746185"/>
                <a:gd name="connsiteX61" fmla="*/ 3893334 w 5064554"/>
                <a:gd name="connsiteY61" fmla="*/ 1467972 h 5746185"/>
                <a:gd name="connsiteX62" fmla="*/ 3712854 w 5064554"/>
                <a:gd name="connsiteY62" fmla="*/ 1250454 h 5746185"/>
                <a:gd name="connsiteX63" fmla="*/ 3300486 w 5064554"/>
                <a:gd name="connsiteY63" fmla="*/ 856873 h 5746185"/>
                <a:gd name="connsiteX64" fmla="*/ 2823118 w 5064554"/>
                <a:gd name="connsiteY64" fmla="*/ 536158 h 5746185"/>
                <a:gd name="connsiteX65" fmla="*/ 2759232 w 5064554"/>
                <a:gd name="connsiteY65" fmla="*/ 502417 h 5746185"/>
                <a:gd name="connsiteX66" fmla="*/ 2694601 w 5064554"/>
                <a:gd name="connsiteY66" fmla="*/ 470293 h 5746185"/>
                <a:gd name="connsiteX67" fmla="*/ 2628854 w 5064554"/>
                <a:gd name="connsiteY67" fmla="*/ 440142 h 5746185"/>
                <a:gd name="connsiteX68" fmla="*/ 2562361 w 5064554"/>
                <a:gd name="connsiteY68" fmla="*/ 411605 h 5746185"/>
                <a:gd name="connsiteX69" fmla="*/ 2289497 w 5064554"/>
                <a:gd name="connsiteY69" fmla="*/ 316484 h 5746185"/>
                <a:gd name="connsiteX70" fmla="*/ 2007510 w 5064554"/>
                <a:gd name="connsiteY70" fmla="*/ 254927 h 5746185"/>
                <a:gd name="connsiteX71" fmla="*/ 1720677 w 5064554"/>
                <a:gd name="connsiteY71" fmla="*/ 231775 h 5746185"/>
                <a:gd name="connsiteX72" fmla="*/ 1144034 w 5064554"/>
                <a:gd name="connsiteY72" fmla="*/ 303923 h 5746185"/>
                <a:gd name="connsiteX73" fmla="*/ 609856 w 5064554"/>
                <a:gd name="connsiteY73" fmla="*/ 517135 h 5746185"/>
                <a:gd name="connsiteX74" fmla="*/ 137330 w 5064554"/>
                <a:gd name="connsiteY74" fmla="*/ 828337 h 5746185"/>
                <a:gd name="connsiteX75" fmla="*/ 0 w 5064554"/>
                <a:gd name="connsiteY75" fmla="*/ 943022 h 5746185"/>
                <a:gd name="connsiteX76" fmla="*/ 0 w 5064554"/>
                <a:gd name="connsiteY76" fmla="*/ 441968 h 5746185"/>
                <a:gd name="connsiteX77" fmla="*/ 170854 w 5064554"/>
                <a:gd name="connsiteY77" fmla="*/ 345537 h 5746185"/>
                <a:gd name="connsiteX78" fmla="*/ 466998 w 5064554"/>
                <a:gd name="connsiteY78" fmla="*/ 218852 h 5746185"/>
                <a:gd name="connsiteX79" fmla="*/ 1086479 w 5064554"/>
                <a:gd name="connsiteY79" fmla="*/ 56253 h 5746185"/>
                <a:gd name="connsiteX80" fmla="*/ 1720118 w 5064554"/>
                <a:gd name="connsiteY80" fmla="*/ 79 h 5746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5064554" h="5746185">
                  <a:moveTo>
                    <a:pt x="0" y="5562249"/>
                  </a:moveTo>
                  <a:lnTo>
                    <a:pt x="46809" y="5601914"/>
                  </a:lnTo>
                  <a:cubicBezTo>
                    <a:pt x="65807" y="5616093"/>
                    <a:pt x="84433" y="5631168"/>
                    <a:pt x="103803" y="5645347"/>
                  </a:cubicBezTo>
                  <a:lnTo>
                    <a:pt x="161915" y="5687702"/>
                  </a:lnTo>
                  <a:lnTo>
                    <a:pt x="220771" y="5729158"/>
                  </a:lnTo>
                  <a:lnTo>
                    <a:pt x="246285" y="5746185"/>
                  </a:lnTo>
                  <a:lnTo>
                    <a:pt x="0" y="5746185"/>
                  </a:lnTo>
                  <a:close/>
                  <a:moveTo>
                    <a:pt x="1720118" y="79"/>
                  </a:moveTo>
                  <a:cubicBezTo>
                    <a:pt x="1827587" y="-820"/>
                    <a:pt x="1935057" y="6001"/>
                    <a:pt x="2041220" y="19280"/>
                  </a:cubicBezTo>
                  <a:cubicBezTo>
                    <a:pt x="2147573" y="31844"/>
                    <a:pt x="2252621" y="51766"/>
                    <a:pt x="2356178" y="76533"/>
                  </a:cubicBezTo>
                  <a:cubicBezTo>
                    <a:pt x="2563478" y="126245"/>
                    <a:pt x="2764261" y="197316"/>
                    <a:pt x="2956476" y="284898"/>
                  </a:cubicBezTo>
                  <a:cubicBezTo>
                    <a:pt x="3052583" y="329049"/>
                    <a:pt x="3147013" y="376429"/>
                    <a:pt x="3238838" y="428117"/>
                  </a:cubicBezTo>
                  <a:cubicBezTo>
                    <a:pt x="3331032" y="479266"/>
                    <a:pt x="3421180" y="534185"/>
                    <a:pt x="3508346" y="593052"/>
                  </a:cubicBezTo>
                  <a:cubicBezTo>
                    <a:pt x="3682868" y="710785"/>
                    <a:pt x="3849007" y="840722"/>
                    <a:pt x="4003038" y="983938"/>
                  </a:cubicBezTo>
                  <a:cubicBezTo>
                    <a:pt x="4157071" y="1127158"/>
                    <a:pt x="4300488" y="1282041"/>
                    <a:pt x="4429376" y="1448410"/>
                  </a:cubicBezTo>
                  <a:cubicBezTo>
                    <a:pt x="4558636" y="1614781"/>
                    <a:pt x="4672623" y="1793174"/>
                    <a:pt x="4770594" y="1980902"/>
                  </a:cubicBezTo>
                  <a:cubicBezTo>
                    <a:pt x="4819206" y="2074945"/>
                    <a:pt x="4862977" y="2171681"/>
                    <a:pt x="4902648" y="2270210"/>
                  </a:cubicBezTo>
                  <a:cubicBezTo>
                    <a:pt x="4912334" y="2294978"/>
                    <a:pt x="4922390" y="2319565"/>
                    <a:pt x="4931144" y="2344691"/>
                  </a:cubicBezTo>
                  <a:lnTo>
                    <a:pt x="4957220" y="2420068"/>
                  </a:lnTo>
                  <a:lnTo>
                    <a:pt x="4980316" y="2496522"/>
                  </a:lnTo>
                  <a:cubicBezTo>
                    <a:pt x="4987766" y="2522187"/>
                    <a:pt x="4993911" y="2548031"/>
                    <a:pt x="5000617" y="2574414"/>
                  </a:cubicBezTo>
                  <a:cubicBezTo>
                    <a:pt x="5051278" y="2781523"/>
                    <a:pt x="5069160" y="2996351"/>
                    <a:pt x="5063572" y="3209382"/>
                  </a:cubicBezTo>
                  <a:cubicBezTo>
                    <a:pt x="5060778" y="3315809"/>
                    <a:pt x="5049043" y="3422236"/>
                    <a:pt x="5028556" y="3526687"/>
                  </a:cubicBezTo>
                  <a:cubicBezTo>
                    <a:pt x="5008069" y="3631141"/>
                    <a:pt x="4979571" y="3733619"/>
                    <a:pt x="4946789" y="3833942"/>
                  </a:cubicBezTo>
                  <a:cubicBezTo>
                    <a:pt x="4914009" y="3934267"/>
                    <a:pt x="4879179" y="4032079"/>
                    <a:pt x="4837646" y="4130967"/>
                  </a:cubicBezTo>
                  <a:cubicBezTo>
                    <a:pt x="4816971" y="4180322"/>
                    <a:pt x="4794620" y="4229678"/>
                    <a:pt x="4769104" y="4278673"/>
                  </a:cubicBezTo>
                  <a:cubicBezTo>
                    <a:pt x="4743029" y="4327308"/>
                    <a:pt x="4714530" y="4375946"/>
                    <a:pt x="4680818" y="4422429"/>
                  </a:cubicBezTo>
                  <a:cubicBezTo>
                    <a:pt x="4647478" y="4469092"/>
                    <a:pt x="4609482" y="4513961"/>
                    <a:pt x="4567762" y="4555058"/>
                  </a:cubicBezTo>
                  <a:cubicBezTo>
                    <a:pt x="4546715" y="4575518"/>
                    <a:pt x="4525110" y="4595260"/>
                    <a:pt x="4502759" y="4613925"/>
                  </a:cubicBezTo>
                  <a:cubicBezTo>
                    <a:pt x="4480408" y="4632591"/>
                    <a:pt x="4457313" y="4649999"/>
                    <a:pt x="4434218" y="4666689"/>
                  </a:cubicBezTo>
                  <a:cubicBezTo>
                    <a:pt x="4341090" y="4733452"/>
                    <a:pt x="4246659" y="4783347"/>
                    <a:pt x="4160610" y="4832881"/>
                  </a:cubicBezTo>
                  <a:cubicBezTo>
                    <a:pt x="4074002" y="4881876"/>
                    <a:pt x="3994471" y="4930513"/>
                    <a:pt x="3920156" y="4984175"/>
                  </a:cubicBezTo>
                  <a:cubicBezTo>
                    <a:pt x="3882905" y="5010734"/>
                    <a:pt x="3847144" y="5038913"/>
                    <a:pt x="3812501" y="5068168"/>
                  </a:cubicBezTo>
                  <a:cubicBezTo>
                    <a:pt x="3777485" y="5097062"/>
                    <a:pt x="3743960" y="5127752"/>
                    <a:pt x="3711179" y="5159158"/>
                  </a:cubicBezTo>
                  <a:cubicBezTo>
                    <a:pt x="3694601" y="5175132"/>
                    <a:pt x="3679143" y="5190745"/>
                    <a:pt x="3662380" y="5207795"/>
                  </a:cubicBezTo>
                  <a:lnTo>
                    <a:pt x="3612091" y="5259662"/>
                  </a:lnTo>
                  <a:lnTo>
                    <a:pt x="3511327" y="5365012"/>
                  </a:lnTo>
                  <a:cubicBezTo>
                    <a:pt x="3443530" y="5435544"/>
                    <a:pt x="3373686" y="5505897"/>
                    <a:pt x="3302909" y="5577146"/>
                  </a:cubicBezTo>
                  <a:cubicBezTo>
                    <a:pt x="3267520" y="5612861"/>
                    <a:pt x="3231573" y="5648219"/>
                    <a:pt x="3195253" y="5683753"/>
                  </a:cubicBezTo>
                  <a:lnTo>
                    <a:pt x="3129248" y="5746185"/>
                  </a:lnTo>
                  <a:lnTo>
                    <a:pt x="2696114" y="5746185"/>
                  </a:lnTo>
                  <a:lnTo>
                    <a:pt x="2854035" y="5578941"/>
                  </a:lnTo>
                  <a:cubicBezTo>
                    <a:pt x="2886257" y="5542689"/>
                    <a:pt x="2917921" y="5505718"/>
                    <a:pt x="2949771" y="5468566"/>
                  </a:cubicBezTo>
                  <a:lnTo>
                    <a:pt x="3045690" y="5356219"/>
                  </a:lnTo>
                  <a:cubicBezTo>
                    <a:pt x="3110136" y="5281019"/>
                    <a:pt x="3174578" y="5204384"/>
                    <a:pt x="3243679" y="5129905"/>
                  </a:cubicBezTo>
                  <a:cubicBezTo>
                    <a:pt x="3278324" y="5092934"/>
                    <a:pt x="3313897" y="5056143"/>
                    <a:pt x="3350402" y="5019889"/>
                  </a:cubicBezTo>
                  <a:lnTo>
                    <a:pt x="3405908" y="4965868"/>
                  </a:lnTo>
                  <a:cubicBezTo>
                    <a:pt x="3424533" y="4947921"/>
                    <a:pt x="3445208" y="4929077"/>
                    <a:pt x="3465323" y="4911130"/>
                  </a:cubicBezTo>
                  <a:cubicBezTo>
                    <a:pt x="3546342" y="4838623"/>
                    <a:pt x="3635745" y="4772936"/>
                    <a:pt x="3728872" y="4715505"/>
                  </a:cubicBezTo>
                  <a:cubicBezTo>
                    <a:pt x="3821999" y="4657895"/>
                    <a:pt x="3919784" y="4609976"/>
                    <a:pt x="4012537" y="4566545"/>
                  </a:cubicBezTo>
                  <a:cubicBezTo>
                    <a:pt x="4058915" y="4544830"/>
                    <a:pt x="4103989" y="4524011"/>
                    <a:pt x="4146455" y="4502832"/>
                  </a:cubicBezTo>
                  <a:cubicBezTo>
                    <a:pt x="4189107" y="4481656"/>
                    <a:pt x="4229152" y="4460298"/>
                    <a:pt x="4265658" y="4436787"/>
                  </a:cubicBezTo>
                  <a:cubicBezTo>
                    <a:pt x="4339041" y="4390303"/>
                    <a:pt x="4398456" y="4335026"/>
                    <a:pt x="4447068" y="4266826"/>
                  </a:cubicBezTo>
                  <a:cubicBezTo>
                    <a:pt x="4495309" y="4198628"/>
                    <a:pt x="4533305" y="4118942"/>
                    <a:pt x="4561802" y="4033693"/>
                  </a:cubicBezTo>
                  <a:cubicBezTo>
                    <a:pt x="4590112" y="3948445"/>
                    <a:pt x="4608180" y="3856557"/>
                    <a:pt x="4618237" y="3765564"/>
                  </a:cubicBezTo>
                  <a:cubicBezTo>
                    <a:pt x="4627922" y="3674214"/>
                    <a:pt x="4630157" y="3582682"/>
                    <a:pt x="4628108" y="3492050"/>
                  </a:cubicBezTo>
                  <a:cubicBezTo>
                    <a:pt x="4625128" y="3401236"/>
                    <a:pt x="4618611" y="3311322"/>
                    <a:pt x="4609670" y="3222125"/>
                  </a:cubicBezTo>
                  <a:cubicBezTo>
                    <a:pt x="4600543" y="3132928"/>
                    <a:pt x="4586760" y="3044269"/>
                    <a:pt x="4567390" y="2956508"/>
                  </a:cubicBezTo>
                  <a:cubicBezTo>
                    <a:pt x="4548205" y="2868747"/>
                    <a:pt x="4525296" y="2782062"/>
                    <a:pt x="4501083" y="2695555"/>
                  </a:cubicBezTo>
                  <a:cubicBezTo>
                    <a:pt x="4452658" y="2522726"/>
                    <a:pt x="4395662" y="2350434"/>
                    <a:pt x="4320789" y="2183167"/>
                  </a:cubicBezTo>
                  <a:cubicBezTo>
                    <a:pt x="4245914" y="2015899"/>
                    <a:pt x="4157071" y="1853298"/>
                    <a:pt x="4055189" y="1697159"/>
                  </a:cubicBezTo>
                  <a:cubicBezTo>
                    <a:pt x="4004157" y="1619267"/>
                    <a:pt x="3950142" y="1542813"/>
                    <a:pt x="3893334" y="1467972"/>
                  </a:cubicBezTo>
                  <a:cubicBezTo>
                    <a:pt x="3836528" y="1393134"/>
                    <a:pt x="3775995" y="1320986"/>
                    <a:pt x="3712854" y="1250454"/>
                  </a:cubicBezTo>
                  <a:cubicBezTo>
                    <a:pt x="3587133" y="1109210"/>
                    <a:pt x="3449118" y="977120"/>
                    <a:pt x="3300486" y="856873"/>
                  </a:cubicBezTo>
                  <a:cubicBezTo>
                    <a:pt x="3152043" y="736089"/>
                    <a:pt x="2992237" y="628047"/>
                    <a:pt x="2823118" y="536158"/>
                  </a:cubicBezTo>
                  <a:cubicBezTo>
                    <a:pt x="2801884" y="524852"/>
                    <a:pt x="2780652" y="513367"/>
                    <a:pt x="2759232" y="502417"/>
                  </a:cubicBezTo>
                  <a:lnTo>
                    <a:pt x="2694601" y="470293"/>
                  </a:lnTo>
                  <a:lnTo>
                    <a:pt x="2628854" y="440142"/>
                  </a:lnTo>
                  <a:cubicBezTo>
                    <a:pt x="2606875" y="430092"/>
                    <a:pt x="2584525" y="421117"/>
                    <a:pt x="2562361" y="411605"/>
                  </a:cubicBezTo>
                  <a:cubicBezTo>
                    <a:pt x="2473517" y="374455"/>
                    <a:pt x="2382068" y="343227"/>
                    <a:pt x="2289497" y="316484"/>
                  </a:cubicBezTo>
                  <a:cubicBezTo>
                    <a:pt x="2196929" y="289923"/>
                    <a:pt x="2102498" y="269643"/>
                    <a:pt x="2007510" y="254927"/>
                  </a:cubicBezTo>
                  <a:cubicBezTo>
                    <a:pt x="1912333" y="240748"/>
                    <a:pt x="1816411" y="232852"/>
                    <a:pt x="1720677" y="231775"/>
                  </a:cubicBezTo>
                  <a:cubicBezTo>
                    <a:pt x="1526042" y="230339"/>
                    <a:pt x="1331219" y="254747"/>
                    <a:pt x="1144034" y="303923"/>
                  </a:cubicBezTo>
                  <a:cubicBezTo>
                    <a:pt x="956475" y="352739"/>
                    <a:pt x="777671" y="427399"/>
                    <a:pt x="609856" y="517135"/>
                  </a:cubicBezTo>
                  <a:cubicBezTo>
                    <a:pt x="441854" y="607049"/>
                    <a:pt x="284843" y="712938"/>
                    <a:pt x="137330" y="828337"/>
                  </a:cubicBezTo>
                  <a:lnTo>
                    <a:pt x="0" y="943022"/>
                  </a:lnTo>
                  <a:lnTo>
                    <a:pt x="0" y="441968"/>
                  </a:lnTo>
                  <a:lnTo>
                    <a:pt x="170854" y="345537"/>
                  </a:lnTo>
                  <a:cubicBezTo>
                    <a:pt x="267240" y="298045"/>
                    <a:pt x="366234" y="255824"/>
                    <a:pt x="466998" y="218852"/>
                  </a:cubicBezTo>
                  <a:cubicBezTo>
                    <a:pt x="668527" y="144732"/>
                    <a:pt x="876944" y="92505"/>
                    <a:pt x="1086479" y="56253"/>
                  </a:cubicBezTo>
                  <a:cubicBezTo>
                    <a:pt x="1296203" y="20358"/>
                    <a:pt x="1507974" y="1514"/>
                    <a:pt x="1720118" y="79"/>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4" name="Freeform: Shape 23">
              <a:extLst>
                <a:ext uri="{FF2B5EF4-FFF2-40B4-BE49-F238E27FC236}">
                  <a16:creationId xmlns:a16="http://schemas.microsoft.com/office/drawing/2014/main" id="{76DA3EB3-67D4-47DC-A531-F4B0EB029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935182"/>
              <a:ext cx="5401995" cy="5922818"/>
            </a:xfrm>
            <a:custGeom>
              <a:avLst/>
              <a:gdLst>
                <a:gd name="connsiteX0" fmla="*/ 0 w 5401995"/>
                <a:gd name="connsiteY0" fmla="*/ 5912646 h 5922818"/>
                <a:gd name="connsiteX1" fmla="*/ 15931 w 5401995"/>
                <a:gd name="connsiteY1" fmla="*/ 5922818 h 5922818"/>
                <a:gd name="connsiteX2" fmla="*/ 0 w 5401995"/>
                <a:gd name="connsiteY2" fmla="*/ 5922818 h 5922818"/>
                <a:gd name="connsiteX3" fmla="*/ 1741724 w 5401995"/>
                <a:gd name="connsiteY3" fmla="*/ 0 h 5922818"/>
                <a:gd name="connsiteX4" fmla="*/ 5401995 w 5401995"/>
                <a:gd name="connsiteY4" fmla="*/ 3449232 h 5922818"/>
                <a:gd name="connsiteX5" fmla="*/ 4367046 w 5401995"/>
                <a:gd name="connsiteY5" fmla="*/ 5852517 h 5922818"/>
                <a:gd name="connsiteX6" fmla="*/ 4290573 w 5401995"/>
                <a:gd name="connsiteY6" fmla="*/ 5922818 h 5922818"/>
                <a:gd name="connsiteX7" fmla="*/ 3023725 w 5401995"/>
                <a:gd name="connsiteY7" fmla="*/ 5922818 h 5922818"/>
                <a:gd name="connsiteX8" fmla="*/ 3043643 w 5401995"/>
                <a:gd name="connsiteY8" fmla="*/ 5905761 h 5922818"/>
                <a:gd name="connsiteX9" fmla="*/ 3156885 w 5401995"/>
                <a:gd name="connsiteY9" fmla="*/ 5797204 h 5922818"/>
                <a:gd name="connsiteX10" fmla="*/ 3267706 w 5401995"/>
                <a:gd name="connsiteY10" fmla="*/ 5685616 h 5922818"/>
                <a:gd name="connsiteX11" fmla="*/ 3487673 w 5401995"/>
                <a:gd name="connsiteY11" fmla="*/ 5458875 h 5922818"/>
                <a:gd name="connsiteX12" fmla="*/ 3598682 w 5401995"/>
                <a:gd name="connsiteY12" fmla="*/ 5345506 h 5922818"/>
                <a:gd name="connsiteX13" fmla="*/ 3713227 w 5401995"/>
                <a:gd name="connsiteY13" fmla="*/ 5233203 h 5922818"/>
                <a:gd name="connsiteX14" fmla="*/ 4248708 w 5401995"/>
                <a:gd name="connsiteY14" fmla="*/ 4858691 h 5922818"/>
                <a:gd name="connsiteX15" fmla="*/ 4518032 w 5401995"/>
                <a:gd name="connsiteY15" fmla="*/ 4700401 h 5922818"/>
                <a:gd name="connsiteX16" fmla="*/ 4720304 w 5401995"/>
                <a:gd name="connsiteY16" fmla="*/ 4500399 h 5922818"/>
                <a:gd name="connsiteX17" fmla="*/ 4846027 w 5401995"/>
                <a:gd name="connsiteY17" fmla="*/ 4246029 h 5922818"/>
                <a:gd name="connsiteX18" fmla="*/ 4920900 w 5401995"/>
                <a:gd name="connsiteY18" fmla="*/ 3963496 h 5922818"/>
                <a:gd name="connsiteX19" fmla="*/ 4933752 w 5401995"/>
                <a:gd name="connsiteY19" fmla="*/ 3891303 h 5922818"/>
                <a:gd name="connsiteX20" fmla="*/ 4944740 w 5401995"/>
                <a:gd name="connsiteY20" fmla="*/ 3818931 h 5922818"/>
                <a:gd name="connsiteX21" fmla="*/ 4952935 w 5401995"/>
                <a:gd name="connsiteY21" fmla="*/ 3746381 h 5922818"/>
                <a:gd name="connsiteX22" fmla="*/ 4958896 w 5401995"/>
                <a:gd name="connsiteY22" fmla="*/ 3673652 h 5922818"/>
                <a:gd name="connsiteX23" fmla="*/ 4962249 w 5401995"/>
                <a:gd name="connsiteY23" fmla="*/ 3382920 h 5922818"/>
                <a:gd name="connsiteX24" fmla="*/ 4957593 w 5401995"/>
                <a:gd name="connsiteY24" fmla="*/ 3310370 h 5922818"/>
                <a:gd name="connsiteX25" fmla="*/ 4950515 w 5401995"/>
                <a:gd name="connsiteY25" fmla="*/ 3237998 h 5922818"/>
                <a:gd name="connsiteX26" fmla="*/ 4941761 w 5401995"/>
                <a:gd name="connsiteY26" fmla="*/ 3165805 h 5922818"/>
                <a:gd name="connsiteX27" fmla="*/ 4931145 w 5401995"/>
                <a:gd name="connsiteY27" fmla="*/ 3093968 h 5922818"/>
                <a:gd name="connsiteX28" fmla="*/ 4869122 w 5401995"/>
                <a:gd name="connsiteY28" fmla="*/ 2809296 h 5922818"/>
                <a:gd name="connsiteX29" fmla="*/ 4660144 w 5401995"/>
                <a:gd name="connsiteY29" fmla="*/ 2260271 h 5922818"/>
                <a:gd name="connsiteX30" fmla="*/ 4518404 w 5401995"/>
                <a:gd name="connsiteY30" fmla="*/ 1998593 h 5922818"/>
                <a:gd name="connsiteX31" fmla="*/ 4355246 w 5401995"/>
                <a:gd name="connsiteY31" fmla="*/ 1746720 h 5922818"/>
                <a:gd name="connsiteX32" fmla="*/ 4171971 w 5401995"/>
                <a:gd name="connsiteY32" fmla="*/ 1505719 h 5922818"/>
                <a:gd name="connsiteX33" fmla="*/ 3969141 w 5401995"/>
                <a:gd name="connsiteY33" fmla="*/ 1277017 h 5922818"/>
                <a:gd name="connsiteX34" fmla="*/ 3748056 w 5401995"/>
                <a:gd name="connsiteY34" fmla="*/ 1062043 h 5922818"/>
                <a:gd name="connsiteX35" fmla="*/ 3507974 w 5401995"/>
                <a:gd name="connsiteY35" fmla="*/ 864002 h 5922818"/>
                <a:gd name="connsiteX36" fmla="*/ 3250199 w 5401995"/>
                <a:gd name="connsiteY36" fmla="*/ 684854 h 5922818"/>
                <a:gd name="connsiteX37" fmla="*/ 2974728 w 5401995"/>
                <a:gd name="connsiteY37" fmla="*/ 529060 h 5922818"/>
                <a:gd name="connsiteX38" fmla="*/ 2683054 w 5401995"/>
                <a:gd name="connsiteY38" fmla="*/ 400004 h 5922818"/>
                <a:gd name="connsiteX39" fmla="*/ 2377410 w 5401995"/>
                <a:gd name="connsiteY39" fmla="*/ 302321 h 5922818"/>
                <a:gd name="connsiteX40" fmla="*/ 1738558 w 5401995"/>
                <a:gd name="connsiteY40" fmla="*/ 219075 h 5922818"/>
                <a:gd name="connsiteX41" fmla="*/ 1096353 w 5401995"/>
                <a:gd name="connsiteY41" fmla="*/ 287347 h 5922818"/>
                <a:gd name="connsiteX42" fmla="*/ 1076608 w 5401995"/>
                <a:gd name="connsiteY42" fmla="*/ 291269 h 5922818"/>
                <a:gd name="connsiteX43" fmla="*/ 1057052 w 5401995"/>
                <a:gd name="connsiteY43" fmla="*/ 296081 h 5922818"/>
                <a:gd name="connsiteX44" fmla="*/ 1017940 w 5401995"/>
                <a:gd name="connsiteY44" fmla="*/ 305708 h 5922818"/>
                <a:gd name="connsiteX45" fmla="*/ 939899 w 5401995"/>
                <a:gd name="connsiteY45" fmla="*/ 325137 h 5922818"/>
                <a:gd name="connsiteX46" fmla="*/ 862788 w 5401995"/>
                <a:gd name="connsiteY46" fmla="*/ 347418 h 5922818"/>
                <a:gd name="connsiteX47" fmla="*/ 786052 w 5401995"/>
                <a:gd name="connsiteY47" fmla="*/ 370948 h 5922818"/>
                <a:gd name="connsiteX48" fmla="*/ 710434 w 5401995"/>
                <a:gd name="connsiteY48" fmla="*/ 397152 h 5922818"/>
                <a:gd name="connsiteX49" fmla="*/ 635372 w 5401995"/>
                <a:gd name="connsiteY49" fmla="*/ 424425 h 5922818"/>
                <a:gd name="connsiteX50" fmla="*/ 561615 w 5401995"/>
                <a:gd name="connsiteY50" fmla="*/ 454551 h 5922818"/>
                <a:gd name="connsiteX51" fmla="*/ 488419 w 5401995"/>
                <a:gd name="connsiteY51" fmla="*/ 485744 h 5922818"/>
                <a:gd name="connsiteX52" fmla="*/ 206696 w 5401995"/>
                <a:gd name="connsiteY52" fmla="*/ 629655 h 5922818"/>
                <a:gd name="connsiteX53" fmla="*/ 0 w 5401995"/>
                <a:gd name="connsiteY53" fmla="*/ 763803 h 5922818"/>
                <a:gd name="connsiteX54" fmla="*/ 0 w 5401995"/>
                <a:gd name="connsiteY54" fmla="*/ 418320 h 5922818"/>
                <a:gd name="connsiteX55" fmla="*/ 89677 w 5401995"/>
                <a:gd name="connsiteY55" fmla="*/ 370541 h 5922818"/>
                <a:gd name="connsiteX56" fmla="*/ 1741724 w 5401995"/>
                <a:gd name="connsiteY56" fmla="*/ 0 h 5922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401995" h="5922818">
                  <a:moveTo>
                    <a:pt x="0" y="5912646"/>
                  </a:moveTo>
                  <a:lnTo>
                    <a:pt x="15931" y="5922818"/>
                  </a:lnTo>
                  <a:lnTo>
                    <a:pt x="0" y="5922818"/>
                  </a:lnTo>
                  <a:close/>
                  <a:moveTo>
                    <a:pt x="1741724" y="0"/>
                  </a:moveTo>
                  <a:cubicBezTo>
                    <a:pt x="3763330" y="0"/>
                    <a:pt x="5401995" y="1544222"/>
                    <a:pt x="5401995" y="3449232"/>
                  </a:cubicBezTo>
                  <a:cubicBezTo>
                    <a:pt x="5401995" y="4383723"/>
                    <a:pt x="5007554" y="5231364"/>
                    <a:pt x="4367046" y="5852517"/>
                  </a:cubicBezTo>
                  <a:lnTo>
                    <a:pt x="4290573" y="5922818"/>
                  </a:lnTo>
                  <a:lnTo>
                    <a:pt x="3023725" y="5922818"/>
                  </a:lnTo>
                  <a:lnTo>
                    <a:pt x="3043643" y="5905761"/>
                  </a:lnTo>
                  <a:cubicBezTo>
                    <a:pt x="3081825" y="5870109"/>
                    <a:pt x="3119635" y="5833924"/>
                    <a:pt x="3156885" y="5797204"/>
                  </a:cubicBezTo>
                  <a:cubicBezTo>
                    <a:pt x="3194136" y="5760482"/>
                    <a:pt x="3231014" y="5723050"/>
                    <a:pt x="3267706" y="5685616"/>
                  </a:cubicBezTo>
                  <a:cubicBezTo>
                    <a:pt x="3341276" y="5610748"/>
                    <a:pt x="3414103" y="5534633"/>
                    <a:pt x="3487673" y="5458875"/>
                  </a:cubicBezTo>
                  <a:lnTo>
                    <a:pt x="3598682" y="5345506"/>
                  </a:lnTo>
                  <a:cubicBezTo>
                    <a:pt x="3635933" y="5307715"/>
                    <a:pt x="3673369" y="5270460"/>
                    <a:pt x="3713227" y="5233203"/>
                  </a:cubicBezTo>
                  <a:cubicBezTo>
                    <a:pt x="3869868" y="5083827"/>
                    <a:pt x="4057798" y="4960832"/>
                    <a:pt x="4248708" y="4858691"/>
                  </a:cubicBezTo>
                  <a:cubicBezTo>
                    <a:pt x="4343325" y="4806462"/>
                    <a:pt x="4437012" y="4757622"/>
                    <a:pt x="4518032" y="4700401"/>
                  </a:cubicBezTo>
                  <a:cubicBezTo>
                    <a:pt x="4599240" y="4643539"/>
                    <a:pt x="4667408" y="4577761"/>
                    <a:pt x="4720304" y="4500399"/>
                  </a:cubicBezTo>
                  <a:cubicBezTo>
                    <a:pt x="4774131" y="4423929"/>
                    <a:pt x="4813991" y="4336941"/>
                    <a:pt x="4846027" y="4246029"/>
                  </a:cubicBezTo>
                  <a:cubicBezTo>
                    <a:pt x="4878062" y="4155120"/>
                    <a:pt x="4901903" y="4059396"/>
                    <a:pt x="4920900" y="3963496"/>
                  </a:cubicBezTo>
                  <a:cubicBezTo>
                    <a:pt x="4924998" y="3939253"/>
                    <a:pt x="4930213" y="3915366"/>
                    <a:pt x="4933752" y="3891303"/>
                  </a:cubicBezTo>
                  <a:lnTo>
                    <a:pt x="4944740" y="3818931"/>
                  </a:lnTo>
                  <a:lnTo>
                    <a:pt x="4952935" y="3746381"/>
                  </a:lnTo>
                  <a:cubicBezTo>
                    <a:pt x="4956103" y="3722138"/>
                    <a:pt x="4956848" y="3697895"/>
                    <a:pt x="4958896" y="3673652"/>
                  </a:cubicBezTo>
                  <a:cubicBezTo>
                    <a:pt x="4966160" y="3576682"/>
                    <a:pt x="4966346" y="3479712"/>
                    <a:pt x="4962249" y="3382920"/>
                  </a:cubicBezTo>
                  <a:lnTo>
                    <a:pt x="4957593" y="3310370"/>
                  </a:lnTo>
                  <a:cubicBezTo>
                    <a:pt x="4955544" y="3286128"/>
                    <a:pt x="4952750" y="3262063"/>
                    <a:pt x="4950515" y="3237998"/>
                  </a:cubicBezTo>
                  <a:cubicBezTo>
                    <a:pt x="4948466" y="3213755"/>
                    <a:pt x="4944555" y="3189870"/>
                    <a:pt x="4941761" y="3165805"/>
                  </a:cubicBezTo>
                  <a:cubicBezTo>
                    <a:pt x="4939154" y="3141741"/>
                    <a:pt x="4935055" y="3117855"/>
                    <a:pt x="4931145" y="3093968"/>
                  </a:cubicBezTo>
                  <a:cubicBezTo>
                    <a:pt x="4915313" y="2998246"/>
                    <a:pt x="4894639" y="2903237"/>
                    <a:pt x="4869122" y="2809296"/>
                  </a:cubicBezTo>
                  <a:cubicBezTo>
                    <a:pt x="4817156" y="2621416"/>
                    <a:pt x="4746939" y="2437813"/>
                    <a:pt x="4660144" y="2260271"/>
                  </a:cubicBezTo>
                  <a:cubicBezTo>
                    <a:pt x="4616561" y="2171501"/>
                    <a:pt x="4569251" y="2084156"/>
                    <a:pt x="4518404" y="1998593"/>
                  </a:cubicBezTo>
                  <a:cubicBezTo>
                    <a:pt x="4467931" y="1912853"/>
                    <a:pt x="4412986" y="1828894"/>
                    <a:pt x="4355246" y="1746720"/>
                  </a:cubicBezTo>
                  <a:cubicBezTo>
                    <a:pt x="4297694" y="1664544"/>
                    <a:pt x="4236043" y="1584507"/>
                    <a:pt x="4171971" y="1505719"/>
                  </a:cubicBezTo>
                  <a:cubicBezTo>
                    <a:pt x="4107528" y="1427287"/>
                    <a:pt x="4039918" y="1350994"/>
                    <a:pt x="3969141" y="1277017"/>
                  </a:cubicBezTo>
                  <a:cubicBezTo>
                    <a:pt x="3898364" y="1203221"/>
                    <a:pt x="3825167" y="1130849"/>
                    <a:pt x="3748056" y="1062043"/>
                  </a:cubicBezTo>
                  <a:cubicBezTo>
                    <a:pt x="3671133" y="993236"/>
                    <a:pt x="3591043" y="926925"/>
                    <a:pt x="3507974" y="864002"/>
                  </a:cubicBezTo>
                  <a:cubicBezTo>
                    <a:pt x="3424904" y="801078"/>
                    <a:pt x="3339042" y="741005"/>
                    <a:pt x="3250199" y="684854"/>
                  </a:cubicBezTo>
                  <a:cubicBezTo>
                    <a:pt x="3161168" y="629241"/>
                    <a:pt x="3069530" y="576655"/>
                    <a:pt x="2974728" y="529060"/>
                  </a:cubicBezTo>
                  <a:cubicBezTo>
                    <a:pt x="2880110" y="481288"/>
                    <a:pt x="2783072" y="437439"/>
                    <a:pt x="2683054" y="400004"/>
                  </a:cubicBezTo>
                  <a:cubicBezTo>
                    <a:pt x="2583408" y="361858"/>
                    <a:pt x="2481341" y="329058"/>
                    <a:pt x="2377410" y="302321"/>
                  </a:cubicBezTo>
                  <a:cubicBezTo>
                    <a:pt x="2169737" y="248667"/>
                    <a:pt x="1954240" y="218897"/>
                    <a:pt x="1738558" y="219075"/>
                  </a:cubicBezTo>
                  <a:cubicBezTo>
                    <a:pt x="1522503" y="219788"/>
                    <a:pt x="1306634" y="242605"/>
                    <a:pt x="1096353" y="287347"/>
                  </a:cubicBezTo>
                  <a:lnTo>
                    <a:pt x="1076608" y="291269"/>
                  </a:lnTo>
                  <a:lnTo>
                    <a:pt x="1057052" y="296081"/>
                  </a:lnTo>
                  <a:lnTo>
                    <a:pt x="1017940" y="305708"/>
                  </a:lnTo>
                  <a:lnTo>
                    <a:pt x="939899" y="325137"/>
                  </a:lnTo>
                  <a:cubicBezTo>
                    <a:pt x="913823" y="331019"/>
                    <a:pt x="888493" y="339755"/>
                    <a:pt x="862788" y="347418"/>
                  </a:cubicBezTo>
                  <a:lnTo>
                    <a:pt x="786052" y="370948"/>
                  </a:lnTo>
                  <a:cubicBezTo>
                    <a:pt x="760350" y="378258"/>
                    <a:pt x="735578" y="388418"/>
                    <a:pt x="710434" y="397152"/>
                  </a:cubicBezTo>
                  <a:lnTo>
                    <a:pt x="635372" y="424425"/>
                  </a:lnTo>
                  <a:cubicBezTo>
                    <a:pt x="610227" y="432981"/>
                    <a:pt x="586201" y="444390"/>
                    <a:pt x="561615" y="454551"/>
                  </a:cubicBezTo>
                  <a:lnTo>
                    <a:pt x="488419" y="485744"/>
                  </a:lnTo>
                  <a:cubicBezTo>
                    <a:pt x="391519" y="528927"/>
                    <a:pt x="297519" y="577078"/>
                    <a:pt x="206696" y="629655"/>
                  </a:cubicBezTo>
                  <a:lnTo>
                    <a:pt x="0" y="763803"/>
                  </a:lnTo>
                  <a:lnTo>
                    <a:pt x="0" y="418320"/>
                  </a:lnTo>
                  <a:lnTo>
                    <a:pt x="89677" y="370541"/>
                  </a:lnTo>
                  <a:cubicBezTo>
                    <a:pt x="585987" y="133552"/>
                    <a:pt x="1147340" y="0"/>
                    <a:pt x="174172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4093303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2045E-A191-BF6D-93F4-6E0CABAE5DC5}"/>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t>Alternative Security Measures 5</a:t>
            </a:r>
          </a:p>
        </p:txBody>
      </p:sp>
      <p:grpSp>
        <p:nvGrpSpPr>
          <p:cNvPr id="4" name="Group 3" descr="Collection of images showing physical keys to lock interior to gas pump">
            <a:extLst>
              <a:ext uri="{FF2B5EF4-FFF2-40B4-BE49-F238E27FC236}">
                <a16:creationId xmlns:a16="http://schemas.microsoft.com/office/drawing/2014/main" id="{DF9CCE95-D44C-4013-83C0-B75F48691713}"/>
              </a:ext>
            </a:extLst>
          </p:cNvPr>
          <p:cNvGrpSpPr/>
          <p:nvPr/>
        </p:nvGrpSpPr>
        <p:grpSpPr>
          <a:xfrm>
            <a:off x="381000" y="574130"/>
            <a:ext cx="8296179" cy="5597396"/>
            <a:chOff x="344238" y="476590"/>
            <a:chExt cx="8296179" cy="5597396"/>
          </a:xfrm>
        </p:grpSpPr>
        <p:grpSp>
          <p:nvGrpSpPr>
            <p:cNvPr id="20" name="Group 19">
              <a:extLst>
                <a:ext uri="{FF2B5EF4-FFF2-40B4-BE49-F238E27FC236}">
                  <a16:creationId xmlns:a16="http://schemas.microsoft.com/office/drawing/2014/main" id="{839CEE46-F3E6-4F50-B282-AEE58AFB3EF9}"/>
                </a:ext>
              </a:extLst>
            </p:cNvPr>
            <p:cNvGrpSpPr/>
            <p:nvPr/>
          </p:nvGrpSpPr>
          <p:grpSpPr>
            <a:xfrm>
              <a:off x="344238" y="987689"/>
              <a:ext cx="8277402" cy="5086297"/>
              <a:chOff x="344238" y="987689"/>
              <a:chExt cx="8277402" cy="5086297"/>
            </a:xfrm>
          </p:grpSpPr>
          <p:sp>
            <p:nvSpPr>
              <p:cNvPr id="13" name="TextBox 12">
                <a:extLst>
                  <a:ext uri="{FF2B5EF4-FFF2-40B4-BE49-F238E27FC236}">
                    <a16:creationId xmlns:a16="http://schemas.microsoft.com/office/drawing/2014/main" id="{63ECF07C-75A9-4F6E-8BD8-E3D510BD0A6F}"/>
                  </a:ext>
                </a:extLst>
              </p:cNvPr>
              <p:cNvSpPr txBox="1"/>
              <p:nvPr/>
            </p:nvSpPr>
            <p:spPr>
              <a:xfrm>
                <a:off x="344238" y="987689"/>
                <a:ext cx="8077200" cy="646331"/>
              </a:xfrm>
              <a:prstGeom prst="rect">
                <a:avLst/>
              </a:prstGeom>
              <a:noFill/>
            </p:spPr>
            <p:txBody>
              <a:bodyPr wrap="square" rtlCol="0">
                <a:spAutoFit/>
              </a:bodyPr>
              <a:lstStyle/>
              <a:p>
                <a:r>
                  <a:rPr lang="en-US" sz="3600" b="1" u="sng" dirty="0">
                    <a:solidFill>
                      <a:schemeClr val="accent3">
                        <a:lumMod val="60000"/>
                        <a:lumOff val="40000"/>
                      </a:schemeClr>
                    </a:solidFill>
                  </a:rPr>
                  <a:t>Other Security Measures</a:t>
                </a:r>
              </a:p>
            </p:txBody>
          </p:sp>
          <p:pic>
            <p:nvPicPr>
              <p:cNvPr id="6" name="Picture 5" descr="A close up of a device&#10;&#10;Description generated with high confidence">
                <a:extLst>
                  <a:ext uri="{FF2B5EF4-FFF2-40B4-BE49-F238E27FC236}">
                    <a16:creationId xmlns:a16="http://schemas.microsoft.com/office/drawing/2014/main" id="{B529A3FF-797B-45A9-A8B7-54D0B09FAC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836" y="2609382"/>
                <a:ext cx="3521371" cy="3427178"/>
              </a:xfrm>
              <a:prstGeom prst="rect">
                <a:avLst/>
              </a:prstGeom>
            </p:spPr>
          </p:pic>
          <p:pic>
            <p:nvPicPr>
              <p:cNvPr id="11" name="Picture 10" descr="A close up of a device&#10;&#10;Description generated with high confidence">
                <a:extLst>
                  <a:ext uri="{FF2B5EF4-FFF2-40B4-BE49-F238E27FC236}">
                    <a16:creationId xmlns:a16="http://schemas.microsoft.com/office/drawing/2014/main" id="{9AEE5874-690C-4C44-B802-0F166796DD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89186" y="1742857"/>
                <a:ext cx="2246634" cy="2041339"/>
              </a:xfrm>
              <a:prstGeom prst="rect">
                <a:avLst/>
              </a:prstGeom>
            </p:spPr>
          </p:pic>
          <p:pic>
            <p:nvPicPr>
              <p:cNvPr id="17" name="Picture 16" descr="A picture containing metalware, bathroom, wall, indoor&#10;&#10;Description generated with very high confidence">
                <a:extLst>
                  <a:ext uri="{FF2B5EF4-FFF2-40B4-BE49-F238E27FC236}">
                    <a16:creationId xmlns:a16="http://schemas.microsoft.com/office/drawing/2014/main" id="{448435B2-E81D-45A4-99C6-A464A3EE4C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05559" y="4322971"/>
                <a:ext cx="2616081" cy="1751015"/>
              </a:xfrm>
              <a:prstGeom prst="rect">
                <a:avLst/>
              </a:prstGeom>
            </p:spPr>
          </p:pic>
        </p:grpSp>
        <p:pic>
          <p:nvPicPr>
            <p:cNvPr id="3" name="Picture 2" descr="A picture containing indoor&#10;&#10;Description generated with very high confidence">
              <a:extLst>
                <a:ext uri="{FF2B5EF4-FFF2-40B4-BE49-F238E27FC236}">
                  <a16:creationId xmlns:a16="http://schemas.microsoft.com/office/drawing/2014/main" id="{5DAD883D-D5C4-42C5-8758-576642AAEFB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6424450" y="793157"/>
              <a:ext cx="2532534" cy="1899400"/>
            </a:xfrm>
            <a:prstGeom prst="rect">
              <a:avLst/>
            </a:prstGeom>
          </p:spPr>
        </p:pic>
      </p:grpSp>
      <p:pic>
        <p:nvPicPr>
          <p:cNvPr id="15" name="Picture 2">
            <a:extLst>
              <a:ext uri="{FF2B5EF4-FFF2-40B4-BE49-F238E27FC236}">
                <a16:creationId xmlns:a16="http://schemas.microsoft.com/office/drawing/2014/main" id="{ACAFDA3C-76B4-4B35-A645-E5841C970C32}"/>
              </a:ext>
              <a:ext uri="{C183D7F6-B498-43B3-948B-1728B52AA6E4}">
                <adec:decorative xmlns:adec="http://schemas.microsoft.com/office/drawing/2017/decorative" val="1"/>
              </a:ext>
            </a:extLst>
          </p:cNvPr>
          <p:cNvPicPr>
            <a:picLocks noChangeAspect="1" noChangeArrowheads="1"/>
          </p:cNvPicPr>
          <p:nvPr/>
        </p:nvPicPr>
        <p:blipFill>
          <a:blip r:embed="rId7" cstate="print"/>
          <a:srcRect/>
          <a:stretch>
            <a:fillRect/>
          </a:stretch>
        </p:blipFill>
        <p:spPr bwMode="auto">
          <a:xfrm>
            <a:off x="8333736" y="6096000"/>
            <a:ext cx="655325" cy="655325"/>
          </a:xfrm>
          <a:prstGeom prst="rect">
            <a:avLst/>
          </a:prstGeom>
          <a:noFill/>
        </p:spPr>
      </p:pic>
    </p:spTree>
    <p:extLst>
      <p:ext uri="{BB962C8B-B14F-4D97-AF65-F5344CB8AC3E}">
        <p14:creationId xmlns:p14="http://schemas.microsoft.com/office/powerpoint/2010/main" val="24220467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C3A124E-0D0A-0587-F51C-9A5B2CEF8869}"/>
              </a:ext>
            </a:extLst>
          </p:cNvPr>
          <p:cNvSpPr>
            <a:spLocks noGrp="1"/>
          </p:cNvSpPr>
          <p:nvPr>
            <p:ph type="title" idx="4294967295"/>
          </p:nvPr>
        </p:nvSpPr>
        <p:spPr>
          <a:xfrm>
            <a:off x="628650" y="-1325563"/>
            <a:ext cx="7886700" cy="1325563"/>
          </a:xfrm>
        </p:spPr>
        <p:txBody>
          <a:bodyPr vert="horz" lIns="91440" tIns="45720" rIns="91440" bIns="45720" rtlCol="0" anchor="b">
            <a:normAutofit/>
          </a:bodyPr>
          <a:lstStyle/>
          <a:p>
            <a:r>
              <a:rPr lang="en-US" dirty="0"/>
              <a:t>Alternative Security Measures 6</a:t>
            </a:r>
          </a:p>
        </p:txBody>
      </p:sp>
      <p:sp>
        <p:nvSpPr>
          <p:cNvPr id="31" name="Rectangle 30">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a:extLst>
              <a:ext uri="{FF2B5EF4-FFF2-40B4-BE49-F238E27FC236}">
                <a16:creationId xmlns:a16="http://schemas.microsoft.com/office/drawing/2014/main" id="{732A444C-81CA-4D10-998B-529CE31D35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9506" y="348973"/>
            <a:ext cx="3709499" cy="6036681"/>
            <a:chOff x="1674895" y="1345036"/>
            <a:chExt cx="5428610" cy="4210939"/>
          </a:xfrm>
        </p:grpSpPr>
        <p:sp>
          <p:nvSpPr>
            <p:cNvPr id="34" name="Rectangle 33">
              <a:extLst>
                <a:ext uri="{FF2B5EF4-FFF2-40B4-BE49-F238E27FC236}">
                  <a16:creationId xmlns:a16="http://schemas.microsoft.com/office/drawing/2014/main" id="{A66CC0ED-7D4E-4CE4-A15A-A6FF507AE3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56042E25-B074-48D7-9694-5C95271087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a:extLst>
              <a:ext uri="{FF2B5EF4-FFF2-40B4-BE49-F238E27FC236}">
                <a16:creationId xmlns:a16="http://schemas.microsoft.com/office/drawing/2014/main" id="{24F61E28-F51E-44F9-B827-A32BAAABD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1486" y="232747"/>
            <a:ext cx="3709499" cy="603668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Request for approval of alternative security measure form">
            <a:extLst>
              <a:ext uri="{FF2B5EF4-FFF2-40B4-BE49-F238E27FC236}">
                <a16:creationId xmlns:a16="http://schemas.microsoft.com/office/drawing/2014/main" id="{2AD9F34F-7C21-41B4-A856-CDC5774EA976}"/>
              </a:ext>
            </a:extLst>
          </p:cNvPr>
          <p:cNvPicPr>
            <a:picLocks noChangeAspect="1"/>
          </p:cNvPicPr>
          <p:nvPr/>
        </p:nvPicPr>
        <p:blipFill>
          <a:blip r:embed="rId3">
            <a:extLst>
              <a:ext uri="{28A0092B-C50C-407E-A947-70E740481C1C}">
                <a14:useLocalDpi xmlns:a14="http://schemas.microsoft.com/office/drawing/2010/main" val="0"/>
              </a:ext>
            </a:extLst>
          </a:blip>
          <a:stretch/>
        </p:blipFill>
        <p:spPr>
          <a:xfrm>
            <a:off x="528969" y="258656"/>
            <a:ext cx="3702016" cy="6036681"/>
          </a:xfrm>
          <a:prstGeom prst="rect">
            <a:avLst/>
          </a:prstGeom>
        </p:spPr>
      </p:pic>
      <p:sp>
        <p:nvSpPr>
          <p:cNvPr id="9" name="TextBox 8">
            <a:extLst>
              <a:ext uri="{FF2B5EF4-FFF2-40B4-BE49-F238E27FC236}">
                <a16:creationId xmlns:a16="http://schemas.microsoft.com/office/drawing/2014/main" id="{2FAF676B-51D8-40D0-8387-2F2A21BA31D9}"/>
              </a:ext>
            </a:extLst>
          </p:cNvPr>
          <p:cNvSpPr txBox="1"/>
          <p:nvPr/>
        </p:nvSpPr>
        <p:spPr>
          <a:xfrm>
            <a:off x="4572001" y="1270920"/>
            <a:ext cx="4495944" cy="4948906"/>
          </a:xfrm>
          <a:prstGeom prst="rect">
            <a:avLst/>
          </a:prstGeom>
        </p:spPr>
        <p:txBody>
          <a:bodyPr vert="horz" lIns="91440" tIns="45720" rIns="91440" bIns="45720" rtlCol="0" anchor="t">
            <a:normAutofit/>
          </a:bodyPr>
          <a:lstStyle/>
          <a:p>
            <a:pPr>
              <a:lnSpc>
                <a:spcPct val="90000"/>
              </a:lnSpc>
              <a:spcAft>
                <a:spcPts val="600"/>
              </a:spcAft>
            </a:pPr>
            <a:r>
              <a:rPr lang="en-US" sz="2800" b="1" dirty="0">
                <a:solidFill>
                  <a:schemeClr val="bg1"/>
                </a:solidFill>
              </a:rPr>
              <a:t>       </a:t>
            </a:r>
            <a:r>
              <a:rPr lang="en-US" sz="3600" b="1" dirty="0">
                <a:solidFill>
                  <a:schemeClr val="accent3">
                    <a:lumMod val="60000"/>
                    <a:lumOff val="40000"/>
                  </a:schemeClr>
                </a:solidFill>
              </a:rPr>
              <a:t>FDACS-03577</a:t>
            </a:r>
          </a:p>
          <a:p>
            <a:pPr indent="-228600">
              <a:lnSpc>
                <a:spcPct val="90000"/>
              </a:lnSpc>
              <a:spcAft>
                <a:spcPts val="600"/>
              </a:spcAft>
              <a:buFont typeface="Arial" panose="020B0604020202020204" pitchFamily="34" charset="0"/>
              <a:buChar char="•"/>
            </a:pPr>
            <a:endParaRPr lang="en-US" sz="2800" b="1" dirty="0">
              <a:solidFill>
                <a:schemeClr val="bg1"/>
              </a:solidFill>
            </a:endParaRPr>
          </a:p>
          <a:p>
            <a:pPr marL="457200" indent="-228600">
              <a:lnSpc>
                <a:spcPct val="90000"/>
              </a:lnSpc>
              <a:spcAft>
                <a:spcPts val="600"/>
              </a:spcAft>
              <a:buFont typeface="Arial" panose="020B0604020202020204" pitchFamily="34" charset="0"/>
              <a:buChar char="•"/>
            </a:pPr>
            <a:r>
              <a:rPr lang="en-US" sz="2800" b="1" dirty="0">
                <a:solidFill>
                  <a:schemeClr val="bg1"/>
                </a:solidFill>
              </a:rPr>
              <a:t>All parts must be filled out and legible.</a:t>
            </a:r>
          </a:p>
          <a:p>
            <a:pPr indent="-228600">
              <a:lnSpc>
                <a:spcPct val="90000"/>
              </a:lnSpc>
              <a:spcAft>
                <a:spcPts val="600"/>
              </a:spcAft>
              <a:buFont typeface="Arial" panose="020B0604020202020204" pitchFamily="34" charset="0"/>
              <a:buChar char="•"/>
            </a:pPr>
            <a:endParaRPr lang="en-US" sz="2800" b="1" dirty="0">
              <a:solidFill>
                <a:schemeClr val="bg1"/>
              </a:solidFill>
            </a:endParaRPr>
          </a:p>
          <a:p>
            <a:pPr marL="457200" indent="-228600">
              <a:lnSpc>
                <a:spcPct val="90000"/>
              </a:lnSpc>
              <a:spcAft>
                <a:spcPts val="600"/>
              </a:spcAft>
              <a:buFont typeface="Arial" panose="020B0604020202020204" pitchFamily="34" charset="0"/>
              <a:buChar char="•"/>
            </a:pPr>
            <a:r>
              <a:rPr lang="en-US" sz="2800" b="1" dirty="0">
                <a:solidFill>
                  <a:schemeClr val="bg1"/>
                </a:solidFill>
              </a:rPr>
              <a:t>Supporting documentation such as photos are often helpful. </a:t>
            </a:r>
          </a:p>
        </p:txBody>
      </p:sp>
      <p:grpSp>
        <p:nvGrpSpPr>
          <p:cNvPr id="39" name="Graphic 4">
            <a:extLst>
              <a:ext uri="{FF2B5EF4-FFF2-40B4-BE49-F238E27FC236}">
                <a16:creationId xmlns:a16="http://schemas.microsoft.com/office/drawing/2014/main" id="{57CD476F-4071-4E06-BD94-582AC00926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29978" y="210930"/>
            <a:ext cx="637020" cy="849366"/>
            <a:chOff x="5829300" y="3162300"/>
            <a:chExt cx="532256" cy="532257"/>
          </a:xfrm>
          <a:solidFill>
            <a:schemeClr val="bg1"/>
          </a:solidFill>
        </p:grpSpPr>
        <p:sp>
          <p:nvSpPr>
            <p:cNvPr id="40" name="Freeform: Shape 39">
              <a:extLst>
                <a:ext uri="{FF2B5EF4-FFF2-40B4-BE49-F238E27FC236}">
                  <a16:creationId xmlns:a16="http://schemas.microsoft.com/office/drawing/2014/main" id="{7B6A3560-202E-47CB-A0A4-7BAA40CED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8DCE699C-0879-4B2A-BD24-CE9CB03F09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739C6C48-4048-472B-9200-BA3467DDB1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dirty="0"/>
            </a:p>
          </p:txBody>
        </p:sp>
        <p:sp>
          <p:nvSpPr>
            <p:cNvPr id="43" name="Freeform: Shape 42">
              <a:extLst>
                <a:ext uri="{FF2B5EF4-FFF2-40B4-BE49-F238E27FC236}">
                  <a16:creationId xmlns:a16="http://schemas.microsoft.com/office/drawing/2014/main" id="{DBE535A2-9A69-4D86-98B9-4606364B73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6D38EB57-352E-48E7-9482-1AEA738433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D18EEB6E-44FD-4775-9179-950DB8C3D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A93B6FB8-B03E-4FC7-AC61-9B1613A3C0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96E9617C-8511-4D9B-94C1-C84BFB7ED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B076EA5A-A5A8-42A9-A0F7-ECECD999F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55856DB2-44EF-413E-B792-EFF0409DE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3E2C35C7-1280-4F14-9553-11374063EB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A0376E68-4370-4BE5-917D-39794960D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90D187E9-AB0A-480D-B60A-74F7F26FFA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a:p>
          </p:txBody>
        </p:sp>
      </p:grpSp>
      <p:pic>
        <p:nvPicPr>
          <p:cNvPr id="6" name="Picture 2">
            <a:extLst>
              <a:ext uri="{FF2B5EF4-FFF2-40B4-BE49-F238E27FC236}">
                <a16:creationId xmlns:a16="http://schemas.microsoft.com/office/drawing/2014/main" id="{BBD1C3BD-3BFE-4BBD-BA23-62622FDECDBE}"/>
              </a:ext>
              <a:ext uri="{C183D7F6-B498-43B3-948B-1728B52AA6E4}">
                <adec:decorative xmlns:adec="http://schemas.microsoft.com/office/drawing/2017/decorative" val="1"/>
              </a:ext>
            </a:extLst>
          </p:cNvPr>
          <p:cNvPicPr>
            <a:picLocks noChangeAspect="1" noChangeArrowheads="1"/>
          </p:cNvPicPr>
          <p:nvPr/>
        </p:nvPicPr>
        <p:blipFill>
          <a:blip r:embed="rId4" cstate="print"/>
          <a:stretch>
            <a:fillRect/>
          </a:stretch>
        </p:blipFill>
        <p:spPr bwMode="auto">
          <a:xfrm>
            <a:off x="8255769" y="6042754"/>
            <a:ext cx="812176" cy="685800"/>
          </a:xfrm>
          <a:prstGeom prst="rect">
            <a:avLst/>
          </a:prstGeom>
          <a:noFill/>
        </p:spPr>
      </p:pic>
    </p:spTree>
    <p:extLst>
      <p:ext uri="{BB962C8B-B14F-4D97-AF65-F5344CB8AC3E}">
        <p14:creationId xmlns:p14="http://schemas.microsoft.com/office/powerpoint/2010/main" val="22683535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5166A-4000-D5E6-8A24-6F4DE8662D4C}"/>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t>Skimmer Prevention</a:t>
            </a:r>
          </a:p>
        </p:txBody>
      </p:sp>
      <p:grpSp>
        <p:nvGrpSpPr>
          <p:cNvPr id="4" name="Group 3" descr="Skimmer prevention pamphlets">
            <a:extLst>
              <a:ext uri="{FF2B5EF4-FFF2-40B4-BE49-F238E27FC236}">
                <a16:creationId xmlns:a16="http://schemas.microsoft.com/office/drawing/2014/main" id="{6157AD24-5A1D-3F7E-4AB1-9EEA53FB8CEA}"/>
              </a:ext>
            </a:extLst>
          </p:cNvPr>
          <p:cNvGrpSpPr/>
          <p:nvPr/>
        </p:nvGrpSpPr>
        <p:grpSpPr>
          <a:xfrm>
            <a:off x="0" y="241300"/>
            <a:ext cx="9144000" cy="6692900"/>
            <a:chOff x="0" y="241300"/>
            <a:chExt cx="9144000" cy="6692900"/>
          </a:xfrm>
        </p:grpSpPr>
        <p:pic>
          <p:nvPicPr>
            <p:cNvPr id="3" name="Picture 2" descr="A close up of a newspaper&#10;&#10;Description generated with high confidence">
              <a:extLst>
                <a:ext uri="{FF2B5EF4-FFF2-40B4-BE49-F238E27FC236}">
                  <a16:creationId xmlns:a16="http://schemas.microsoft.com/office/drawing/2014/main" id="{34A429E6-7CFD-44DA-AB8B-787039E5D3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1300"/>
              <a:ext cx="3069167" cy="6692900"/>
            </a:xfrm>
            <a:prstGeom prst="rect">
              <a:avLst/>
            </a:prstGeom>
          </p:spPr>
        </p:pic>
        <p:pic>
          <p:nvPicPr>
            <p:cNvPr id="8" name="Picture 7" descr="A picture containing text, newspaper&#10;&#10;Description generated with high confidence">
              <a:extLst>
                <a:ext uri="{FF2B5EF4-FFF2-40B4-BE49-F238E27FC236}">
                  <a16:creationId xmlns:a16="http://schemas.microsoft.com/office/drawing/2014/main" id="{DFE4126D-B095-4833-AFB3-A0B5ED7F90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25630" y="262082"/>
              <a:ext cx="3018370" cy="6411748"/>
            </a:xfrm>
            <a:prstGeom prst="rect">
              <a:avLst/>
            </a:prstGeom>
          </p:spPr>
        </p:pic>
      </p:grpSp>
      <p:sp>
        <p:nvSpPr>
          <p:cNvPr id="6" name="TextBox 5"/>
          <p:cNvSpPr txBox="1"/>
          <p:nvPr/>
        </p:nvSpPr>
        <p:spPr>
          <a:xfrm>
            <a:off x="3069167" y="241300"/>
            <a:ext cx="3056463" cy="6432530"/>
          </a:xfrm>
          <a:prstGeom prst="rect">
            <a:avLst/>
          </a:prstGeom>
          <a:gradFill>
            <a:gsLst>
              <a:gs pos="54532">
                <a:srgbClr val="517EB4">
                  <a:lumMod val="70000"/>
                </a:srgbClr>
              </a:gs>
              <a:gs pos="26000">
                <a:schemeClr val="accent3"/>
              </a:gs>
              <a:gs pos="68000">
                <a:schemeClr val="accent1">
                  <a:lumMod val="95000"/>
                  <a:lumOff val="5000"/>
                </a:schemeClr>
              </a:gs>
              <a:gs pos="100000">
                <a:schemeClr val="accent1">
                  <a:lumMod val="60000"/>
                </a:schemeClr>
              </a:gs>
            </a:gsLst>
            <a:path path="circle">
              <a:fillToRect l="50000" t="130000" r="50000" b="-30000"/>
            </a:path>
          </a:gradFill>
        </p:spPr>
        <p:txBody>
          <a:bodyPr wrap="square" rtlCol="0">
            <a:spAutoFit/>
          </a:bodyPr>
          <a:lstStyle/>
          <a:p>
            <a:pPr algn="ctr"/>
            <a:endParaRPr lang="en-US" sz="2800" dirty="0">
              <a:solidFill>
                <a:srgbClr val="FFCC00"/>
              </a:solidFill>
              <a:effectLst>
                <a:outerShdw blurRad="50800" dist="38100" dir="5400000" algn="t" rotWithShape="0">
                  <a:prstClr val="black">
                    <a:alpha val="40000"/>
                  </a:prstClr>
                </a:outerShdw>
              </a:effectLst>
              <a:latin typeface="Arial Rounded MT Bold" panose="020F0704030504030204" pitchFamily="34" charset="0"/>
            </a:endParaRPr>
          </a:p>
          <a:p>
            <a:pPr algn="ctr"/>
            <a:endParaRPr lang="en-US" sz="2800" dirty="0">
              <a:solidFill>
                <a:srgbClr val="FFCC00"/>
              </a:solidFill>
              <a:effectLst>
                <a:outerShdw blurRad="50800" dist="38100" dir="5400000" algn="t" rotWithShape="0">
                  <a:prstClr val="black">
                    <a:alpha val="40000"/>
                  </a:prstClr>
                </a:outerShdw>
              </a:effectLst>
              <a:latin typeface="Arial Rounded MT Bold" panose="020F0704030504030204" pitchFamily="34" charset="0"/>
            </a:endParaRPr>
          </a:p>
          <a:p>
            <a:pPr algn="ctr"/>
            <a:r>
              <a:rPr lang="en-US" sz="2800" dirty="0">
                <a:solidFill>
                  <a:srgbClr val="FFCC00"/>
                </a:solidFill>
                <a:effectLst>
                  <a:outerShdw blurRad="50800" dist="38100" dir="5400000" algn="t" rotWithShape="0">
                    <a:prstClr val="black">
                      <a:alpha val="40000"/>
                    </a:prstClr>
                  </a:outerShdw>
                </a:effectLst>
                <a:latin typeface="Arial Rounded MT Bold" panose="020F0704030504030204" pitchFamily="34" charset="0"/>
              </a:rPr>
              <a:t> Information Pamphlet on Skimmer Prevention </a:t>
            </a:r>
          </a:p>
          <a:p>
            <a:pPr algn="ctr"/>
            <a:r>
              <a:rPr lang="en-US" sz="3600" dirty="0">
                <a:solidFill>
                  <a:srgbClr val="FFCC00"/>
                </a:solidFill>
                <a:effectLst>
                  <a:outerShdw blurRad="50800" dist="38100" dir="5400000" algn="t" rotWithShape="0">
                    <a:prstClr val="black">
                      <a:alpha val="40000"/>
                    </a:prstClr>
                  </a:outerShdw>
                </a:effectLst>
                <a:latin typeface="Arial Rounded MT Bold" panose="020F0704030504030204" pitchFamily="34" charset="0"/>
              </a:rPr>
              <a:t>&amp;</a:t>
            </a:r>
          </a:p>
          <a:p>
            <a:pPr algn="ctr"/>
            <a:r>
              <a:rPr lang="en-US" sz="2800" dirty="0">
                <a:solidFill>
                  <a:srgbClr val="FFCC00"/>
                </a:solidFill>
                <a:effectLst>
                  <a:outerShdw blurRad="50800" dist="38100" dir="5400000" algn="t" rotWithShape="0">
                    <a:prstClr val="black">
                      <a:alpha val="40000"/>
                    </a:prstClr>
                  </a:outerShdw>
                </a:effectLst>
                <a:latin typeface="Arial Rounded MT Bold" panose="020F0704030504030204" pitchFamily="34" charset="0"/>
              </a:rPr>
              <a:t> ADA Assistance and Labeling Requirements for Gas Stations</a:t>
            </a:r>
          </a:p>
          <a:p>
            <a:pPr algn="ctr"/>
            <a:endParaRPr lang="en-US" sz="2400" dirty="0">
              <a:solidFill>
                <a:srgbClr val="FFFF00"/>
              </a:solidFill>
              <a:effectLst>
                <a:outerShdw blurRad="38100" dist="38100" dir="2700000" algn="tl">
                  <a:srgbClr val="000000">
                    <a:alpha val="43137"/>
                  </a:srgbClr>
                </a:outerShdw>
              </a:effectLst>
              <a:latin typeface="Arial Rounded MT Bold" panose="020F0704030504030204" pitchFamily="34" charset="0"/>
            </a:endParaRPr>
          </a:p>
          <a:p>
            <a:pPr algn="ctr"/>
            <a:endParaRPr lang="en-US" sz="2400" dirty="0">
              <a:solidFill>
                <a:srgbClr val="FFFF00"/>
              </a:solidFill>
              <a:effectLst>
                <a:outerShdw blurRad="38100" dist="38100" dir="2700000" algn="tl">
                  <a:srgbClr val="000000">
                    <a:alpha val="43137"/>
                  </a:srgbClr>
                </a:outerShdw>
              </a:effectLst>
              <a:latin typeface="Arial Rounded MT Bold" panose="020F0704030504030204" pitchFamily="34" charset="0"/>
            </a:endParaRPr>
          </a:p>
          <a:p>
            <a:pPr algn="ctr"/>
            <a:endParaRPr lang="en-US" sz="2400" dirty="0">
              <a:solidFill>
                <a:srgbClr val="FFFF00"/>
              </a:solidFill>
              <a:effectLst>
                <a:outerShdw blurRad="38100" dist="38100" dir="2700000" algn="tl">
                  <a:srgbClr val="000000">
                    <a:alpha val="43137"/>
                  </a:srgbClr>
                </a:outerShdw>
              </a:effectLst>
              <a:latin typeface="Arial Rounded MT Bold" panose="020F0704030504030204" pitchFamily="34" charset="0"/>
            </a:endParaRPr>
          </a:p>
          <a:p>
            <a:pPr algn="ctr"/>
            <a:endParaRPr lang="en-US" sz="2400" dirty="0">
              <a:solidFill>
                <a:srgbClr val="FFFF00"/>
              </a:solidFill>
              <a:effectLst>
                <a:outerShdw blurRad="38100" dist="38100" dir="2700000" algn="tl">
                  <a:srgbClr val="000000">
                    <a:alpha val="43137"/>
                  </a:srgbClr>
                </a:outerShdw>
              </a:effectLst>
              <a:latin typeface="Arial Rounded MT Bold" panose="020F0704030504030204" pitchFamily="34" charset="0"/>
            </a:endParaRPr>
          </a:p>
        </p:txBody>
      </p:sp>
      <p:pic>
        <p:nvPicPr>
          <p:cNvPr id="5" name="Picture 2">
            <a:extLst>
              <a:ext uri="{FF2B5EF4-FFF2-40B4-BE49-F238E27FC236}">
                <a16:creationId xmlns:a16="http://schemas.microsoft.com/office/drawing/2014/main" id="{BC3ABE53-8D7F-416C-B0B7-BFACEFD974EC}"/>
              </a:ex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8382000" y="6202675"/>
            <a:ext cx="655325" cy="655325"/>
          </a:xfrm>
          <a:prstGeom prst="rect">
            <a:avLst/>
          </a:prstGeom>
          <a:noFill/>
        </p:spPr>
      </p:pic>
    </p:spTree>
    <p:extLst>
      <p:ext uri="{BB962C8B-B14F-4D97-AF65-F5344CB8AC3E}">
        <p14:creationId xmlns:p14="http://schemas.microsoft.com/office/powerpoint/2010/main" val="5167136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2087086-A0DE-1976-6C0D-DB5BCC978205}"/>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t>ADA Assistance</a:t>
            </a:r>
          </a:p>
        </p:txBody>
      </p:sp>
      <p:pic>
        <p:nvPicPr>
          <p:cNvPr id="2" name="Picture 1" descr="Line of icons representing people with logo for handicapped in the middl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3886200"/>
            <a:ext cx="6858000" cy="2886426"/>
          </a:xfrm>
          <a:prstGeom prst="rect">
            <a:avLst/>
          </a:prstGeom>
        </p:spPr>
      </p:pic>
      <p:sp>
        <p:nvSpPr>
          <p:cNvPr id="10" name="Title 1">
            <a:extLst>
              <a:ext uri="{C183D7F6-B498-43B3-948B-1728B52AA6E4}">
                <adec:decorative xmlns:adec="http://schemas.microsoft.com/office/drawing/2017/decorative" val="1"/>
              </a:ext>
            </a:extLst>
          </p:cNvPr>
          <p:cNvSpPr txBox="1">
            <a:spLocks/>
          </p:cNvSpPr>
          <p:nvPr/>
        </p:nvSpPr>
        <p:spPr>
          <a:xfrm>
            <a:off x="-38101" y="685800"/>
            <a:ext cx="9144001" cy="3048000"/>
          </a:xfrm>
          <a:prstGeom prst="rect">
            <a:avLst/>
          </a:prstGeom>
          <a:effectLst>
            <a:glow rad="127000">
              <a:schemeClr val="tx2">
                <a:lumMod val="60000"/>
                <a:lumOff val="40000"/>
              </a:schemeClr>
            </a:glow>
          </a:effectLst>
        </p:spPr>
        <p:txBody>
          <a:bodyPr vert="horz" lIns="91440" tIns="45720" rIns="91440" bIns="45720" rtlCol="0" anchor="ctr">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000" b="1" dirty="0">
                <a:solidFill>
                  <a:srgbClr val="063CAB"/>
                </a:solidFill>
                <a:effectLst>
                  <a:glow rad="101600">
                    <a:schemeClr val="tx2">
                      <a:lumMod val="40000"/>
                      <a:lumOff val="60000"/>
                      <a:alpha val="40000"/>
                    </a:schemeClr>
                  </a:glow>
                  <a:outerShdw blurRad="38100" dist="38100" dir="2700000" algn="tl">
                    <a:schemeClr val="accent1">
                      <a:lumMod val="20000"/>
                      <a:lumOff val="80000"/>
                      <a:alpha val="43000"/>
                    </a:schemeClr>
                  </a:outerShdw>
                </a:effectLst>
                <a:latin typeface="Arial Rounded MT Bold" panose="020F0704030504030204" pitchFamily="34" charset="0"/>
              </a:rPr>
              <a:t>ADA ASSISTANCE AND LABELING  REQUIREMENTS </a:t>
            </a:r>
          </a:p>
          <a:p>
            <a:r>
              <a:rPr lang="en-US" sz="4000" b="1" i="1" dirty="0">
                <a:solidFill>
                  <a:srgbClr val="063CAB"/>
                </a:solidFill>
                <a:effectLst>
                  <a:glow rad="101600">
                    <a:schemeClr val="tx2">
                      <a:lumMod val="40000"/>
                      <a:lumOff val="60000"/>
                      <a:alpha val="40000"/>
                    </a:schemeClr>
                  </a:glow>
                  <a:outerShdw blurRad="38100" dist="38100" dir="2700000" algn="tl">
                    <a:schemeClr val="accent1">
                      <a:lumMod val="20000"/>
                      <a:lumOff val="80000"/>
                      <a:alpha val="43000"/>
                    </a:schemeClr>
                  </a:outerShdw>
                </a:effectLst>
                <a:latin typeface="Arial Rounded MT Bold" panose="020F0704030504030204" pitchFamily="34" charset="0"/>
              </a:rPr>
              <a:t>526.141 (5), F.S. </a:t>
            </a:r>
            <a:endParaRPr lang="en-US" sz="3600" i="1" dirty="0">
              <a:solidFill>
                <a:srgbClr val="063CAB"/>
              </a:solidFill>
              <a:effectLst>
                <a:glow rad="101600">
                  <a:schemeClr val="tx2">
                    <a:lumMod val="40000"/>
                    <a:lumOff val="60000"/>
                    <a:alpha val="40000"/>
                  </a:schemeClr>
                </a:glow>
                <a:outerShdw blurRad="38100" dist="38100" dir="2700000" algn="tl">
                  <a:schemeClr val="accent1">
                    <a:lumMod val="20000"/>
                    <a:lumOff val="80000"/>
                    <a:alpha val="43000"/>
                  </a:schemeClr>
                </a:outerShdw>
              </a:effectLst>
              <a:latin typeface="Arial Rounded MT Bold" panose="020F0704030504030204" pitchFamily="34" charset="0"/>
            </a:endParaRPr>
          </a:p>
        </p:txBody>
      </p:sp>
      <p:pic>
        <p:nvPicPr>
          <p:cNvPr id="5" name="Picture 4" descr="Gas pump icon with handicapped logo on it"/>
          <p:cNvPicPr>
            <a:picLocks noChangeAspect="1"/>
          </p:cNvPicPr>
          <p:nvPr/>
        </p:nvPicPr>
        <p:blipFill>
          <a:blip r:embed="rId4"/>
          <a:stretch>
            <a:fillRect/>
          </a:stretch>
        </p:blipFill>
        <p:spPr>
          <a:xfrm>
            <a:off x="6918800" y="4267200"/>
            <a:ext cx="1905000" cy="2329058"/>
          </a:xfrm>
          <a:prstGeom prst="rect">
            <a:avLst/>
          </a:prstGeom>
        </p:spPr>
      </p:pic>
      <p:pic>
        <p:nvPicPr>
          <p:cNvPr id="6" name="Picture 2">
            <a:extLst>
              <a:ext uri="{FF2B5EF4-FFF2-40B4-BE49-F238E27FC236}">
                <a16:creationId xmlns:a16="http://schemas.microsoft.com/office/drawing/2014/main" id="{CF791648-5FE5-47D5-8B27-60F19881BC04}"/>
              </a:ex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8450575" y="6202675"/>
            <a:ext cx="655325" cy="655325"/>
          </a:xfrm>
          <a:prstGeom prst="rect">
            <a:avLst/>
          </a:prstGeom>
          <a:noFill/>
        </p:spPr>
      </p:pic>
    </p:spTree>
    <p:extLst>
      <p:ext uri="{BB962C8B-B14F-4D97-AF65-F5344CB8AC3E}">
        <p14:creationId xmlns:p14="http://schemas.microsoft.com/office/powerpoint/2010/main" val="22033031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par>
                                <p:cTn id="11" presetID="42"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D15FB-1915-FEB9-09B3-0CDE34D55C76}"/>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t>ADA Requirements</a:t>
            </a:r>
          </a:p>
        </p:txBody>
      </p:sp>
      <p:sp>
        <p:nvSpPr>
          <p:cNvPr id="3" name="Content Placeholder 2"/>
          <p:cNvSpPr>
            <a:spLocks noGrp="1"/>
          </p:cNvSpPr>
          <p:nvPr>
            <p:ph idx="1"/>
          </p:nvPr>
        </p:nvSpPr>
        <p:spPr>
          <a:xfrm>
            <a:off x="1676400" y="990600"/>
            <a:ext cx="5791200" cy="5458428"/>
          </a:xfrm>
        </p:spPr>
        <p:txBody>
          <a:bodyPr>
            <a:normAutofit fontScale="92500" lnSpcReduction="20000"/>
          </a:bodyPr>
          <a:lstStyle/>
          <a:p>
            <a:pPr algn="ctr">
              <a:lnSpc>
                <a:spcPct val="150000"/>
              </a:lnSpc>
              <a:buNone/>
            </a:pPr>
            <a:r>
              <a:rPr lang="en-US" sz="4000" dirty="0">
                <a:solidFill>
                  <a:schemeClr val="accent1">
                    <a:lumMod val="50000"/>
                  </a:schemeClr>
                </a:solidFill>
                <a:effectLst>
                  <a:outerShdw blurRad="38100" dist="38100" dir="2700000" algn="tl">
                    <a:srgbClr val="000000">
                      <a:alpha val="43137"/>
                    </a:srgbClr>
                  </a:outerShdw>
                </a:effectLst>
                <a:latin typeface="Arial Rounded MT Bold" panose="020F0704030504030204" pitchFamily="34" charset="0"/>
              </a:rPr>
              <a:t>The ADA requirement will be enforced by FDACS.</a:t>
            </a:r>
          </a:p>
          <a:p>
            <a:pPr algn="ctr">
              <a:lnSpc>
                <a:spcPct val="150000"/>
              </a:lnSpc>
              <a:buNone/>
            </a:pPr>
            <a:r>
              <a:rPr lang="en-US" sz="4000" dirty="0">
                <a:solidFill>
                  <a:schemeClr val="accent1">
                    <a:lumMod val="50000"/>
                  </a:schemeClr>
                </a:solidFill>
                <a:effectLst>
                  <a:outerShdw blurRad="38100" dist="38100" dir="2700000" algn="tl">
                    <a:srgbClr val="000000">
                      <a:alpha val="43137"/>
                    </a:srgbClr>
                  </a:outerShdw>
                </a:effectLst>
                <a:latin typeface="Arial Rounded MT Bold" panose="020F0704030504030204" pitchFamily="34" charset="0"/>
              </a:rPr>
              <a:t>The decal must be blue, at least 15 square inches, and clearly display        .</a:t>
            </a:r>
          </a:p>
        </p:txBody>
      </p:sp>
      <p:sp>
        <p:nvSpPr>
          <p:cNvPr id="10" name="Title 1">
            <a:extLst>
              <a:ext uri="{C183D7F6-B498-43B3-948B-1728B52AA6E4}">
                <adec:decorative xmlns:adec="http://schemas.microsoft.com/office/drawing/2017/decorative" val="1"/>
              </a:ext>
            </a:extLst>
          </p:cNvPr>
          <p:cNvSpPr txBox="1">
            <a:spLocks/>
          </p:cNvSpPr>
          <p:nvPr/>
        </p:nvSpPr>
        <p:spPr>
          <a:xfrm>
            <a:off x="0" y="-12700"/>
            <a:ext cx="9144001" cy="838200"/>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a:solidFill>
                  <a:srgbClr val="0000FF"/>
                </a:solidFill>
                <a:effectLst>
                  <a:outerShdw blurRad="38100" dist="38100" dir="2700000" algn="tl">
                    <a:schemeClr val="accent1">
                      <a:lumMod val="20000"/>
                      <a:lumOff val="80000"/>
                      <a:alpha val="43000"/>
                    </a:schemeClr>
                  </a:outerShdw>
                </a:effectLst>
                <a:latin typeface="Arial Rounded MT Bold" panose="020F0704030504030204" pitchFamily="34" charset="0"/>
              </a:rPr>
              <a:t>526.141 F.S. ADA REQUIREMENTS</a:t>
            </a:r>
            <a:endParaRPr lang="en-US" dirty="0">
              <a:solidFill>
                <a:srgbClr val="0000FF"/>
              </a:solidFill>
              <a:effectLst>
                <a:outerShdw blurRad="38100" dist="38100" dir="2700000" algn="tl">
                  <a:schemeClr val="accent1">
                    <a:lumMod val="20000"/>
                    <a:lumOff val="80000"/>
                    <a:alpha val="43000"/>
                  </a:schemeClr>
                </a:outerShdw>
              </a:effectLst>
              <a:latin typeface="Arial Rounded MT Bold" panose="020F0704030504030204" pitchFamily="34" charset="0"/>
            </a:endParaRPr>
          </a:p>
        </p:txBody>
      </p:sp>
      <p:pic>
        <p:nvPicPr>
          <p:cNvPr id="3074" name="Picture 2" descr="Image result for ada sticker for gas stati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5400" y="5562600"/>
            <a:ext cx="756464" cy="76026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842B42BE-8112-4136-8675-D26B31746D34}"/>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305800" y="6121365"/>
            <a:ext cx="655325" cy="655325"/>
          </a:xfrm>
          <a:prstGeom prst="rect">
            <a:avLst/>
          </a:prstGeom>
          <a:noFill/>
        </p:spPr>
      </p:pic>
    </p:spTree>
    <p:extLst>
      <p:ext uri="{BB962C8B-B14F-4D97-AF65-F5344CB8AC3E}">
        <p14:creationId xmlns:p14="http://schemas.microsoft.com/office/powerpoint/2010/main" val="37246529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55"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2"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3" dur="1000"/>
                                        <p:tgtEl>
                                          <p:spTgt spid="3">
                                            <p:txEl>
                                              <p:pRg st="0" end="0"/>
                                            </p:txEl>
                                          </p:spTgt>
                                        </p:tgtEl>
                                      </p:cBhvr>
                                    </p:animEffect>
                                  </p:childTnLst>
                                </p:cTn>
                              </p:par>
                            </p:childTnLst>
                          </p:cTn>
                        </p:par>
                        <p:par>
                          <p:cTn id="14" fill="hold">
                            <p:stCondLst>
                              <p:cond delay="1500"/>
                            </p:stCondLst>
                            <p:childTnLst>
                              <p:par>
                                <p:cTn id="15" presetID="55" presetClass="entr" presetSubtype="0"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p:cTn id="17"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8"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9" dur="1000"/>
                                        <p:tgtEl>
                                          <p:spTgt spid="3">
                                            <p:txEl>
                                              <p:pRg st="1" end="1"/>
                                            </p:txEl>
                                          </p:spTgt>
                                        </p:tgtEl>
                                      </p:cBhvr>
                                    </p:animEffect>
                                  </p:childTnLst>
                                </p:cTn>
                              </p:par>
                              <p:par>
                                <p:cTn id="20" presetID="2" presetClass="entr" presetSubtype="8" fill="hold" nodeType="withEffect">
                                  <p:stCondLst>
                                    <p:cond delay="0"/>
                                  </p:stCondLst>
                                  <p:childTnLst>
                                    <p:set>
                                      <p:cBhvr>
                                        <p:cTn id="21" dur="1" fill="hold">
                                          <p:stCondLst>
                                            <p:cond delay="0"/>
                                          </p:stCondLst>
                                        </p:cTn>
                                        <p:tgtEl>
                                          <p:spTgt spid="3074"/>
                                        </p:tgtEl>
                                        <p:attrNameLst>
                                          <p:attrName>style.visibility</p:attrName>
                                        </p:attrNameLst>
                                      </p:cBhvr>
                                      <p:to>
                                        <p:strVal val="visible"/>
                                      </p:to>
                                    </p:set>
                                    <p:anim calcmode="lin" valueType="num">
                                      <p:cBhvr additive="base">
                                        <p:cTn id="22" dur="1000" fill="hold"/>
                                        <p:tgtEl>
                                          <p:spTgt spid="3074"/>
                                        </p:tgtEl>
                                        <p:attrNameLst>
                                          <p:attrName>ppt_x</p:attrName>
                                        </p:attrNameLst>
                                      </p:cBhvr>
                                      <p:tavLst>
                                        <p:tav tm="0">
                                          <p:val>
                                            <p:strVal val="0-#ppt_w/2"/>
                                          </p:val>
                                        </p:tav>
                                        <p:tav tm="100000">
                                          <p:val>
                                            <p:strVal val="#ppt_x"/>
                                          </p:val>
                                        </p:tav>
                                      </p:tavLst>
                                    </p:anim>
                                    <p:anim calcmode="lin" valueType="num">
                                      <p:cBhvr additive="base">
                                        <p:cTn id="23" dur="1000" fill="hold"/>
                                        <p:tgtEl>
                                          <p:spTgt spid="30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1BE71DD-0F87-8293-6E4D-30BFD9B32345}"/>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t>ADA Requirements 2</a:t>
            </a:r>
          </a:p>
        </p:txBody>
      </p:sp>
      <p:sp>
        <p:nvSpPr>
          <p:cNvPr id="10" name="Title 1">
            <a:extLst>
              <a:ext uri="{C183D7F6-B498-43B3-948B-1728B52AA6E4}">
                <adec:decorative xmlns:adec="http://schemas.microsoft.com/office/drawing/2017/decorative" val="1"/>
              </a:ext>
            </a:extLst>
          </p:cNvPr>
          <p:cNvSpPr txBox="1">
            <a:spLocks/>
          </p:cNvSpPr>
          <p:nvPr/>
        </p:nvSpPr>
        <p:spPr>
          <a:xfrm>
            <a:off x="2" y="0"/>
            <a:ext cx="9144001" cy="838200"/>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a:solidFill>
                  <a:srgbClr val="0000FF"/>
                </a:solidFill>
                <a:effectLst>
                  <a:outerShdw blurRad="38100" dist="38100" dir="2700000" algn="tl">
                    <a:schemeClr val="accent1">
                      <a:lumMod val="20000"/>
                      <a:lumOff val="80000"/>
                      <a:alpha val="43000"/>
                    </a:schemeClr>
                  </a:outerShdw>
                </a:effectLst>
                <a:latin typeface="Arial Rounded MT Bold" panose="020F0704030504030204" pitchFamily="34" charset="0"/>
              </a:rPr>
              <a:t>526.141 F.S. ADA REQUIREMENTS</a:t>
            </a:r>
            <a:endParaRPr lang="en-US" dirty="0">
              <a:solidFill>
                <a:srgbClr val="0000FF"/>
              </a:solidFill>
              <a:effectLst>
                <a:outerShdw blurRad="38100" dist="38100" dir="2700000" algn="tl">
                  <a:schemeClr val="accent1">
                    <a:lumMod val="20000"/>
                    <a:lumOff val="80000"/>
                    <a:alpha val="43000"/>
                  </a:schemeClr>
                </a:outerShdw>
              </a:effectLst>
              <a:latin typeface="Arial Rounded MT Bold" panose="020F0704030504030204" pitchFamily="34" charset="0"/>
            </a:endParaRPr>
          </a:p>
        </p:txBody>
      </p:sp>
      <p:sp>
        <p:nvSpPr>
          <p:cNvPr id="5" name="TextBox 4"/>
          <p:cNvSpPr txBox="1"/>
          <p:nvPr/>
        </p:nvSpPr>
        <p:spPr>
          <a:xfrm>
            <a:off x="2" y="1066800"/>
            <a:ext cx="9143999" cy="2062103"/>
          </a:xfrm>
          <a:prstGeom prst="rect">
            <a:avLst/>
          </a:prstGeom>
          <a:noFill/>
        </p:spPr>
        <p:txBody>
          <a:bodyPr wrap="square" rtlCol="0">
            <a:spAutoFit/>
          </a:bodyPr>
          <a:lstStyle/>
          <a:p>
            <a:pPr algn="ctr"/>
            <a:r>
              <a:rPr lang="en-US" sz="3200" dirty="0">
                <a:solidFill>
                  <a:schemeClr val="accent1">
                    <a:lumMod val="50000"/>
                  </a:schemeClr>
                </a:solidFill>
                <a:effectLst>
                  <a:outerShdw blurRad="38100" dist="38100" dir="2700000" algn="tl">
                    <a:srgbClr val="000000">
                      <a:alpha val="43137"/>
                    </a:srgbClr>
                  </a:outerShdw>
                </a:effectLst>
                <a:latin typeface="Arial Rounded MT Bold" panose="020F0704030504030204" pitchFamily="34" charset="0"/>
              </a:rPr>
              <a:t>The decal must say “Call for Assistance” and display the phone number to call. The decal must be attached on the upper fifty percent of the pump’s front panel. </a:t>
            </a:r>
          </a:p>
        </p:txBody>
      </p:sp>
      <p:pic>
        <p:nvPicPr>
          <p:cNvPr id="7" name="Picture 6" descr="Call for Assistance decal"/>
          <p:cNvPicPr>
            <a:picLocks noChangeAspect="1"/>
          </p:cNvPicPr>
          <p:nvPr/>
        </p:nvPicPr>
        <p:blipFill>
          <a:blip r:embed="rId3"/>
          <a:stretch>
            <a:fillRect/>
          </a:stretch>
        </p:blipFill>
        <p:spPr>
          <a:xfrm>
            <a:off x="2138362" y="3497139"/>
            <a:ext cx="5172075" cy="2973591"/>
          </a:xfrm>
          <a:prstGeom prst="rect">
            <a:avLst/>
          </a:prstGeom>
        </p:spPr>
      </p:pic>
      <p:pic>
        <p:nvPicPr>
          <p:cNvPr id="11" name="Picture 10" descr="Decal for the button to press to get help at a gas station pump"/>
          <p:cNvPicPr>
            <a:picLocks noChangeAspect="1"/>
          </p:cNvPicPr>
          <p:nvPr/>
        </p:nvPicPr>
        <p:blipFill>
          <a:blip r:embed="rId4"/>
          <a:stretch>
            <a:fillRect/>
          </a:stretch>
        </p:blipFill>
        <p:spPr>
          <a:xfrm>
            <a:off x="1371600" y="3421380"/>
            <a:ext cx="6400800" cy="3063182"/>
          </a:xfrm>
          <a:prstGeom prst="rect">
            <a:avLst/>
          </a:prstGeom>
        </p:spPr>
      </p:pic>
      <p:pic>
        <p:nvPicPr>
          <p:cNvPr id="12" name="Picture 11" descr="Another decal for assistance"/>
          <p:cNvPicPr>
            <a:picLocks noChangeAspect="1"/>
          </p:cNvPicPr>
          <p:nvPr/>
        </p:nvPicPr>
        <p:blipFill>
          <a:blip r:embed="rId5"/>
          <a:stretch>
            <a:fillRect/>
          </a:stretch>
        </p:blipFill>
        <p:spPr>
          <a:xfrm>
            <a:off x="1953578" y="3352811"/>
            <a:ext cx="5367336" cy="3153812"/>
          </a:xfrm>
          <a:prstGeom prst="rect">
            <a:avLst/>
          </a:prstGeom>
        </p:spPr>
      </p:pic>
      <p:sp>
        <p:nvSpPr>
          <p:cNvPr id="2" name="TextBox 1">
            <a:extLst>
              <a:ext uri="{FF2B5EF4-FFF2-40B4-BE49-F238E27FC236}">
                <a16:creationId xmlns:a16="http://schemas.microsoft.com/office/drawing/2014/main" id="{F63F3D2D-43E7-4451-B9B7-83AA115ACB82}"/>
              </a:ext>
            </a:extLst>
          </p:cNvPr>
          <p:cNvSpPr txBox="1"/>
          <p:nvPr/>
        </p:nvSpPr>
        <p:spPr>
          <a:xfrm>
            <a:off x="2446772" y="5430862"/>
            <a:ext cx="4551246" cy="1015663"/>
          </a:xfrm>
          <a:prstGeom prst="rect">
            <a:avLst/>
          </a:prstGeom>
          <a:noFill/>
        </p:spPr>
        <p:txBody>
          <a:bodyPr wrap="none" rtlCol="0">
            <a:spAutoFit/>
          </a:bodyPr>
          <a:lstStyle/>
          <a:p>
            <a:r>
              <a:rPr lang="en-US" sz="6000" dirty="0"/>
              <a:t>850-555-9513</a:t>
            </a:r>
          </a:p>
        </p:txBody>
      </p:sp>
      <p:sp>
        <p:nvSpPr>
          <p:cNvPr id="8" name="TextBox 7">
            <a:extLst>
              <a:ext uri="{FF2B5EF4-FFF2-40B4-BE49-F238E27FC236}">
                <a16:creationId xmlns:a16="http://schemas.microsoft.com/office/drawing/2014/main" id="{C97CE48E-D3D9-42A7-9F5E-3B992CC13351}"/>
              </a:ext>
            </a:extLst>
          </p:cNvPr>
          <p:cNvSpPr txBox="1"/>
          <p:nvPr/>
        </p:nvSpPr>
        <p:spPr>
          <a:xfrm>
            <a:off x="2138361" y="3337571"/>
            <a:ext cx="5172075" cy="923330"/>
          </a:xfrm>
          <a:prstGeom prst="rect">
            <a:avLst/>
          </a:prstGeom>
          <a:noFill/>
        </p:spPr>
        <p:txBody>
          <a:bodyPr wrap="square" rtlCol="0">
            <a:spAutoFit/>
          </a:bodyPr>
          <a:lstStyle/>
          <a:p>
            <a:r>
              <a:rPr lang="en-US" sz="5400" dirty="0"/>
              <a:t>850    555    95 13</a:t>
            </a:r>
          </a:p>
        </p:txBody>
      </p:sp>
      <p:pic>
        <p:nvPicPr>
          <p:cNvPr id="9" name="Picture 2">
            <a:extLst>
              <a:ext uri="{FF2B5EF4-FFF2-40B4-BE49-F238E27FC236}">
                <a16:creationId xmlns:a16="http://schemas.microsoft.com/office/drawing/2014/main" id="{EF870F4F-BFCC-4DA2-B79A-9F425DF55F79}"/>
              </a:ext>
              <a:ext uri="{C183D7F6-B498-43B3-948B-1728B52AA6E4}">
                <adec:decorative xmlns:adec="http://schemas.microsoft.com/office/drawing/2017/decorative" val="1"/>
              </a:ext>
            </a:extLst>
          </p:cNvPr>
          <p:cNvPicPr>
            <a:picLocks noChangeAspect="1" noChangeArrowheads="1"/>
          </p:cNvPicPr>
          <p:nvPr/>
        </p:nvPicPr>
        <p:blipFill>
          <a:blip r:embed="rId6" cstate="print"/>
          <a:srcRect/>
          <a:stretch>
            <a:fillRect/>
          </a:stretch>
        </p:blipFill>
        <p:spPr bwMode="auto">
          <a:xfrm>
            <a:off x="8488675" y="5791200"/>
            <a:ext cx="655325" cy="655325"/>
          </a:xfrm>
          <a:prstGeom prst="rect">
            <a:avLst/>
          </a:prstGeom>
          <a:noFill/>
        </p:spPr>
      </p:pic>
    </p:spTree>
    <p:extLst>
      <p:ext uri="{BB962C8B-B14F-4D97-AF65-F5344CB8AC3E}">
        <p14:creationId xmlns:p14="http://schemas.microsoft.com/office/powerpoint/2010/main" val="26464341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8" presetClass="entr" presetSubtype="12"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strips(downLeft)">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xit" presetSubtype="10" fill="hold" nodeType="clickEffect">
                                  <p:stCondLst>
                                    <p:cond delay="0"/>
                                  </p:stCondLst>
                                  <p:childTnLst>
                                    <p:animEffect transition="out" filter="randombar(horizontal)">
                                      <p:cBhvr>
                                        <p:cTn id="17" dur="500"/>
                                        <p:tgtEl>
                                          <p:spTgt spid="11"/>
                                        </p:tgtEl>
                                      </p:cBhvr>
                                    </p:animEffect>
                                    <p:set>
                                      <p:cBhvr>
                                        <p:cTn id="18" dur="1" fill="hold">
                                          <p:stCondLst>
                                            <p:cond delay="499"/>
                                          </p:stCondLst>
                                        </p:cTn>
                                        <p:tgtEl>
                                          <p:spTgt spid="11"/>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xit" presetSubtype="4" fill="hold" nodeType="clickEffect">
                                  <p:stCondLst>
                                    <p:cond delay="0"/>
                                  </p:stCondLst>
                                  <p:childTnLst>
                                    <p:animEffect transition="out" filter="wipe(down)">
                                      <p:cBhvr>
                                        <p:cTn id="26" dur="500"/>
                                        <p:tgtEl>
                                          <p:spTgt spid="7"/>
                                        </p:tgtEl>
                                      </p:cBhvr>
                                    </p:animEffect>
                                    <p:set>
                                      <p:cBhvr>
                                        <p:cTn id="27" dur="1" fill="hold">
                                          <p:stCondLst>
                                            <p:cond delay="499"/>
                                          </p:stCondLst>
                                        </p:cTn>
                                        <p:tgtEl>
                                          <p:spTgt spid="7"/>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2"/>
                                        </p:tgtEl>
                                      </p:cBhvr>
                                    </p:animEffect>
                                    <p:set>
                                      <p:cBhvr>
                                        <p:cTn id="30" dur="1" fill="hold">
                                          <p:stCondLst>
                                            <p:cond delay="499"/>
                                          </p:stCondLst>
                                        </p:cTn>
                                        <p:tgtEl>
                                          <p:spTgt spid="2"/>
                                        </p:tgtEl>
                                        <p:attrNameLst>
                                          <p:attrName>style.visibility</p:attrName>
                                        </p:attrNameLst>
                                      </p:cBhvr>
                                      <p:to>
                                        <p:strVal val="hidden"/>
                                      </p:to>
                                    </p:set>
                                  </p:childTnLst>
                                </p:cTn>
                              </p:par>
                              <p:par>
                                <p:cTn id="31" presetID="18" presetClass="entr" presetSubtype="3"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strips(upRight)">
                                      <p:cBhvr>
                                        <p:cTn id="33" dur="500"/>
                                        <p:tgtEl>
                                          <p:spTgt spid="12"/>
                                        </p:tgtEl>
                                      </p:cBhvr>
                                    </p:animEffect>
                                  </p:childTnLst>
                                </p:cTn>
                              </p:par>
                              <p:par>
                                <p:cTn id="34" presetID="1"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2" grpId="1"/>
      <p:bldP spid="8" grpId="0"/>
    </p:bld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41519-4052-D5D6-729B-A9FFE617798B}"/>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t>Vapor Elimination</a:t>
            </a:r>
          </a:p>
        </p:txBody>
      </p:sp>
      <p:pic>
        <p:nvPicPr>
          <p:cNvPr id="1030" name="Picture 6" descr="Image result for smoke animated 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3446" y="0"/>
            <a:ext cx="9167446" cy="687206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0" y="3044279"/>
            <a:ext cx="9144000" cy="923330"/>
          </a:xfrm>
          <a:prstGeom prst="rect">
            <a:avLst/>
          </a:prstGeom>
          <a:solidFill>
            <a:schemeClr val="tx1">
              <a:alpha val="47000"/>
            </a:schemeClr>
          </a:solidFill>
        </p:spPr>
        <p:txBody>
          <a:bodyPr wrap="square" rtlCol="0">
            <a:spAutoFit/>
          </a:bodyPr>
          <a:lstStyle/>
          <a:p>
            <a:pPr algn="ctr"/>
            <a:r>
              <a:rPr lang="en-US" sz="5400" dirty="0">
                <a:solidFill>
                  <a:srgbClr val="FF0000"/>
                </a:solidFill>
                <a:effectLst>
                  <a:outerShdw blurRad="50800" dist="38100" dir="2700000" algn="tl" rotWithShape="0">
                    <a:prstClr val="black">
                      <a:alpha val="40000"/>
                    </a:prstClr>
                  </a:outerShdw>
                </a:effectLst>
                <a:latin typeface="Arial Rounded MT Bold" panose="020F0704030504030204" pitchFamily="34" charset="0"/>
              </a:rPr>
              <a:t>VAPOR ELIMINATION</a:t>
            </a:r>
          </a:p>
        </p:txBody>
      </p:sp>
      <p:pic>
        <p:nvPicPr>
          <p:cNvPr id="4" name="Picture 2">
            <a:extLst>
              <a:ext uri="{FF2B5EF4-FFF2-40B4-BE49-F238E27FC236}">
                <a16:creationId xmlns:a16="http://schemas.microsoft.com/office/drawing/2014/main" id="{5068FE57-E844-443B-A743-94B4BA242505}"/>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382000" y="6019800"/>
            <a:ext cx="655325" cy="655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EDF90-3684-484B-EF7E-6012554A1D2B}"/>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t>Vapor Elimination 2</a:t>
            </a:r>
          </a:p>
        </p:txBody>
      </p:sp>
      <p:sp>
        <p:nvSpPr>
          <p:cNvPr id="7" name="TextBox 6">
            <a:extLst>
              <a:ext uri="{C183D7F6-B498-43B3-948B-1728B52AA6E4}">
                <adec:decorative xmlns:adec="http://schemas.microsoft.com/office/drawing/2017/decorative" val="1"/>
              </a:ext>
            </a:extLst>
          </p:cNvPr>
          <p:cNvSpPr txBox="1"/>
          <p:nvPr/>
        </p:nvSpPr>
        <p:spPr>
          <a:xfrm>
            <a:off x="0" y="-3720"/>
            <a:ext cx="9144000" cy="769441"/>
          </a:xfrm>
          <a:prstGeom prst="rect">
            <a:avLst/>
          </a:prstGeom>
          <a:solidFill>
            <a:schemeClr val="tx1">
              <a:alpha val="47000"/>
            </a:schemeClr>
          </a:solidFill>
        </p:spPr>
        <p:txBody>
          <a:bodyPr wrap="square" rtlCol="0">
            <a:spAutoFit/>
          </a:bodyPr>
          <a:lstStyle/>
          <a:p>
            <a:pPr algn="ctr"/>
            <a:r>
              <a:rPr lang="en-US" sz="4400" dirty="0">
                <a:solidFill>
                  <a:srgbClr val="FF0000"/>
                </a:solidFill>
                <a:effectLst>
                  <a:outerShdw blurRad="50800" dist="38100" dir="2700000" algn="tl" rotWithShape="0">
                    <a:prstClr val="black">
                      <a:alpha val="40000"/>
                    </a:prstClr>
                  </a:outerShdw>
                </a:effectLst>
                <a:latin typeface="Arial Rounded MT Bold" panose="020F0704030504030204" pitchFamily="34" charset="0"/>
              </a:rPr>
              <a:t>VAPOR ELIMINATION</a:t>
            </a:r>
          </a:p>
        </p:txBody>
      </p:sp>
      <p:sp>
        <p:nvSpPr>
          <p:cNvPr id="8" name="TextBox 7"/>
          <p:cNvSpPr txBox="1"/>
          <p:nvPr/>
        </p:nvSpPr>
        <p:spPr>
          <a:xfrm>
            <a:off x="193429" y="1143000"/>
            <a:ext cx="5046785" cy="2246769"/>
          </a:xfrm>
          <a:prstGeom prst="rect">
            <a:avLst/>
          </a:prstGeom>
          <a:solidFill>
            <a:schemeClr val="tx1">
              <a:alpha val="47000"/>
            </a:schemeClr>
          </a:solidFill>
        </p:spPr>
        <p:txBody>
          <a:bodyPr wrap="square" rtlCol="0">
            <a:spAutoFit/>
          </a:bodyPr>
          <a:lstStyle/>
          <a:p>
            <a:pPr algn="ctr"/>
            <a:r>
              <a:rPr lang="en-US" sz="2800" b="1" dirty="0">
                <a:solidFill>
                  <a:schemeClr val="accent4">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An air eliminator containing a petcock is considered to be blocked and will result in condemnation of the device.</a:t>
            </a:r>
          </a:p>
        </p:txBody>
      </p:sp>
      <p:sp>
        <p:nvSpPr>
          <p:cNvPr id="11" name="TextBox 10"/>
          <p:cNvSpPr txBox="1"/>
          <p:nvPr/>
        </p:nvSpPr>
        <p:spPr>
          <a:xfrm>
            <a:off x="211015" y="3962400"/>
            <a:ext cx="5029200" cy="2246769"/>
          </a:xfrm>
          <a:prstGeom prst="rect">
            <a:avLst/>
          </a:prstGeom>
          <a:solidFill>
            <a:schemeClr val="tx1">
              <a:alpha val="47000"/>
            </a:schemeClr>
          </a:solidFill>
        </p:spPr>
        <p:txBody>
          <a:bodyPr wrap="square" rtlCol="0">
            <a:spAutoFit/>
          </a:bodyPr>
          <a:lstStyle/>
          <a:p>
            <a:pPr algn="ctr"/>
            <a:r>
              <a:rPr lang="en-US" sz="2800" b="1" dirty="0">
                <a:solidFill>
                  <a:schemeClr val="accent4">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Liquid-measuring devices must have an automatic means to prevent vapor and air from passing through the meter.</a:t>
            </a:r>
          </a:p>
        </p:txBody>
      </p:sp>
      <p:pic>
        <p:nvPicPr>
          <p:cNvPr id="4098" name="Picture 2" descr="Diagram of air eliminators internals"/>
          <p:cNvPicPr>
            <a:picLocks noChangeAspect="1" noChangeArrowheads="1"/>
          </p:cNvPicPr>
          <p:nvPr/>
        </p:nvPicPr>
        <p:blipFill>
          <a:blip r:embed="rId4" cstate="print"/>
          <a:srcRect/>
          <a:stretch>
            <a:fillRect/>
          </a:stretch>
        </p:blipFill>
        <p:spPr bwMode="auto">
          <a:xfrm>
            <a:off x="5486400" y="990600"/>
            <a:ext cx="3249649" cy="5329425"/>
          </a:xfrm>
          <a:prstGeom prst="rect">
            <a:avLst/>
          </a:prstGeom>
          <a:noFill/>
          <a:ln w="31750" cmpd="sng">
            <a:solidFill>
              <a:schemeClr val="tx1">
                <a:lumMod val="50000"/>
                <a:lumOff val="50000"/>
              </a:schemeClr>
            </a:solidFill>
            <a:miter lim="800000"/>
            <a:headEnd/>
            <a:tailEnd/>
          </a:ln>
          <a:effectLst>
            <a:softEdge rad="0"/>
          </a:effectLst>
        </p:spPr>
      </p:pic>
      <p:pic>
        <p:nvPicPr>
          <p:cNvPr id="6" name="Picture 2">
            <a:extLst>
              <a:ext uri="{FF2B5EF4-FFF2-40B4-BE49-F238E27FC236}">
                <a16:creationId xmlns:a16="http://schemas.microsoft.com/office/drawing/2014/main" id="{7C88E039-4795-41A7-A226-297FC170CBB7}"/>
              </a:ex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8488675" y="6202675"/>
            <a:ext cx="655325" cy="655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098"/>
                                        </p:tgtEl>
                                        <p:attrNameLst>
                                          <p:attrName>style.visibility</p:attrName>
                                        </p:attrNameLst>
                                      </p:cBhvr>
                                      <p:to>
                                        <p:strVal val="visible"/>
                                      </p:to>
                                    </p:set>
                                    <p:anim calcmode="lin" valueType="num">
                                      <p:cBhvr>
                                        <p:cTn id="11" dur="500" fill="hold"/>
                                        <p:tgtEl>
                                          <p:spTgt spid="4098"/>
                                        </p:tgtEl>
                                        <p:attrNameLst>
                                          <p:attrName>ppt_w</p:attrName>
                                        </p:attrNameLst>
                                      </p:cBhvr>
                                      <p:tavLst>
                                        <p:tav tm="0">
                                          <p:val>
                                            <p:fltVal val="0"/>
                                          </p:val>
                                        </p:tav>
                                        <p:tav tm="100000">
                                          <p:val>
                                            <p:strVal val="#ppt_w"/>
                                          </p:val>
                                        </p:tav>
                                      </p:tavLst>
                                    </p:anim>
                                    <p:anim calcmode="lin" valueType="num">
                                      <p:cBhvr>
                                        <p:cTn id="12" dur="500" fill="hold"/>
                                        <p:tgtEl>
                                          <p:spTgt spid="4098"/>
                                        </p:tgtEl>
                                        <p:attrNameLst>
                                          <p:attrName>ppt_h</p:attrName>
                                        </p:attrNameLst>
                                      </p:cBhvr>
                                      <p:tavLst>
                                        <p:tav tm="0">
                                          <p:val>
                                            <p:fltVal val="0"/>
                                          </p:val>
                                        </p:tav>
                                        <p:tav tm="100000">
                                          <p:val>
                                            <p:strVal val="#ppt_h"/>
                                          </p:val>
                                        </p:tav>
                                      </p:tavLst>
                                    </p:anim>
                                    <p:animEffect transition="in" filter="fade">
                                      <p:cBhvr>
                                        <p:cTn id="13" dur="500"/>
                                        <p:tgtEl>
                                          <p:spTgt spid="4098"/>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p:tgtEl>
                                          <p:spTgt spid="8"/>
                                        </p:tgtEl>
                                        <p:attrNameLst>
                                          <p:attrName>ppt_y</p:attrName>
                                        </p:attrNameLst>
                                      </p:cBhvr>
                                      <p:tavLst>
                                        <p:tav tm="0">
                                          <p:val>
                                            <p:strVal val="#ppt_y+#ppt_h*1.125000"/>
                                          </p:val>
                                        </p:tav>
                                        <p:tav tm="100000">
                                          <p:val>
                                            <p:strVal val="#ppt_y"/>
                                          </p:val>
                                        </p:tav>
                                      </p:tavLst>
                                    </p:anim>
                                    <p:animEffect transition="in" filter="wipe(up)">
                                      <p:cBhvr>
                                        <p:cTn id="18" dur="500"/>
                                        <p:tgtEl>
                                          <p:spTgt spid="8"/>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p:tgtEl>
                                          <p:spTgt spid="11"/>
                                        </p:tgtEl>
                                        <p:attrNameLst>
                                          <p:attrName>ppt_y</p:attrName>
                                        </p:attrNameLst>
                                      </p:cBhvr>
                                      <p:tavLst>
                                        <p:tav tm="0">
                                          <p:val>
                                            <p:strVal val="#ppt_y+#ppt_h*1.125000"/>
                                          </p:val>
                                        </p:tav>
                                        <p:tav tm="100000">
                                          <p:val>
                                            <p:strVal val="#ppt_y"/>
                                          </p:val>
                                        </p:tav>
                                      </p:tavLst>
                                    </p:anim>
                                    <p:animEffect transition="in" filter="wipe(up)">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1" y="0"/>
            <a:ext cx="46482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04800" y="0"/>
            <a:ext cx="8229600" cy="914400"/>
          </a:xfrm>
        </p:spPr>
        <p:txBody>
          <a:bodyPr>
            <a:normAutofit/>
          </a:bodyPr>
          <a:lstStyle/>
          <a:p>
            <a:pPr lvl="0"/>
            <a:r>
              <a:rPr lang="en-US" b="1" dirty="0">
                <a:solidFill>
                  <a:srgbClr val="FF0000"/>
                </a:solidFill>
                <a:effectLst>
                  <a:outerShdw blurRad="38100" dist="38100" dir="2700000" algn="tl">
                    <a:srgbClr val="000000">
                      <a:alpha val="43137"/>
                    </a:srgbClr>
                  </a:outerShdw>
                </a:effectLst>
                <a:latin typeface="Arial Rounded MT Bold" panose="020F0704030504030204" pitchFamily="34" charset="0"/>
              </a:rPr>
              <a:t>   HANDBOOK 44 SECTION 3:</a:t>
            </a:r>
            <a:endParaRPr lang="en-US" dirty="0">
              <a:solidFill>
                <a:srgbClr val="FF0000"/>
              </a:solidFill>
              <a:effectLst>
                <a:outerShdw blurRad="38100" dist="38100" dir="2700000" algn="tl">
                  <a:srgbClr val="000000">
                    <a:alpha val="43137"/>
                  </a:srgbClr>
                </a:outerShdw>
              </a:effectLst>
              <a:latin typeface="Arial Rounded MT Bold" panose="020F0704030504030204" pitchFamily="34" charset="0"/>
            </a:endParaRPr>
          </a:p>
        </p:txBody>
      </p:sp>
      <p:sp>
        <p:nvSpPr>
          <p:cNvPr id="3" name="Content Placeholder 2"/>
          <p:cNvSpPr>
            <a:spLocks noGrp="1"/>
          </p:cNvSpPr>
          <p:nvPr>
            <p:ph idx="1"/>
          </p:nvPr>
        </p:nvSpPr>
        <p:spPr>
          <a:xfrm>
            <a:off x="0" y="2483460"/>
            <a:ext cx="8686800" cy="1143000"/>
          </a:xfrm>
        </p:spPr>
        <p:txBody>
          <a:bodyPr>
            <a:normAutofit/>
          </a:bodyPr>
          <a:lstStyle/>
          <a:p>
            <a:r>
              <a:rPr lang="en-US" b="1" dirty="0">
                <a:solidFill>
                  <a:schemeClr val="accent4">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3.30 S.2.1.1</a:t>
            </a:r>
            <a:r>
              <a:rPr lang="en-US" dirty="0">
                <a:solidFill>
                  <a:schemeClr val="accent4">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 Vapor Elimination on Loading Rack Metering Systems</a:t>
            </a:r>
          </a:p>
          <a:p>
            <a:endParaRPr lang="en-US" dirty="0">
              <a:solidFill>
                <a:schemeClr val="bg1">
                  <a:lumMod val="85000"/>
                </a:schemeClr>
              </a:solidFill>
              <a:effectLst>
                <a:outerShdw blurRad="38100" dist="38100" dir="2700000" algn="tl">
                  <a:srgbClr val="000000">
                    <a:alpha val="43137"/>
                  </a:srgbClr>
                </a:outerShdw>
              </a:effectLst>
              <a:latin typeface="Arial Rounded MT Bold" panose="020F0704030504030204" pitchFamily="34" charset="0"/>
            </a:endParaRPr>
          </a:p>
        </p:txBody>
      </p:sp>
      <p:sp>
        <p:nvSpPr>
          <p:cNvPr id="5" name="Content Placeholder 2"/>
          <p:cNvSpPr txBox="1">
            <a:spLocks/>
          </p:cNvSpPr>
          <p:nvPr/>
        </p:nvSpPr>
        <p:spPr>
          <a:xfrm>
            <a:off x="0" y="3866051"/>
            <a:ext cx="8676861" cy="11430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1"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Arial Rounded MT Bold" panose="020F0704030504030204" pitchFamily="34" charset="0"/>
              </a:rPr>
              <a:t>3.31 S.2.1</a:t>
            </a:r>
            <a:r>
              <a:rPr kumimoji="0" lang="en-US" sz="32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Arial Rounded MT Bold" panose="020F0704030504030204" pitchFamily="34" charset="0"/>
              </a:rPr>
              <a:t> Vapor Elimination [on </a:t>
            </a:r>
            <a:r>
              <a:rPr lang="en-US" sz="3200" dirty="0">
                <a:solidFill>
                  <a:schemeClr val="accent4">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Vehicle Tank Meters]</a:t>
            </a:r>
            <a:endParaRPr kumimoji="0" lang="en-US" sz="32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Arial Rounded MT Bold" panose="020F070403050403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bg1">
                  <a:lumMod val="85000"/>
                </a:schemeClr>
              </a:solidFill>
              <a:effectLst>
                <a:outerShdw blurRad="38100" dist="38100" dir="2700000" algn="tl">
                  <a:srgbClr val="000000">
                    <a:alpha val="43137"/>
                  </a:srgbClr>
                </a:outerShdw>
              </a:effectLst>
              <a:uLnTx/>
              <a:uFillTx/>
              <a:latin typeface="Arial Rounded MT Bold" panose="020F0704030504030204" pitchFamily="34" charset="0"/>
            </a:endParaRPr>
          </a:p>
        </p:txBody>
      </p:sp>
      <p:sp>
        <p:nvSpPr>
          <p:cNvPr id="6" name="Content Placeholder 2"/>
          <p:cNvSpPr txBox="1">
            <a:spLocks/>
          </p:cNvSpPr>
          <p:nvPr/>
        </p:nvSpPr>
        <p:spPr>
          <a:xfrm>
            <a:off x="0" y="5248642"/>
            <a:ext cx="8774723" cy="11430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r>
              <a:rPr lang="en-US" sz="3200" b="1" dirty="0">
                <a:solidFill>
                  <a:schemeClr val="accent4">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3.32. S.2.1 </a:t>
            </a:r>
            <a:r>
              <a:rPr lang="en-US" sz="3200" dirty="0">
                <a:solidFill>
                  <a:schemeClr val="accent4">
                    <a:lumMod val="60000"/>
                    <a:lumOff val="40000"/>
                  </a:schemeClr>
                </a:solidFill>
                <a:effectLst>
                  <a:outerShdw blurRad="38100" dist="38100" dir="2700000" algn="tl">
                    <a:srgbClr val="000000">
                      <a:alpha val="43137"/>
                    </a:srgbClr>
                  </a:outerShdw>
                </a:effectLst>
                <a:latin typeface="Arial Rounded MT Bold" panose="020F0704030504030204" pitchFamily="34" charset="0"/>
              </a:rPr>
              <a:t>LPG and Anhydrous Ammonia Liquid-Measuring Devices</a:t>
            </a:r>
            <a:endParaRPr kumimoji="0" lang="en-US" sz="320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Arial Rounded MT Bold" panose="020F0704030504030204" pitchFamily="34" charset="0"/>
            </a:endParaRPr>
          </a:p>
        </p:txBody>
      </p:sp>
      <p:sp>
        <p:nvSpPr>
          <p:cNvPr id="7" name="Content Placeholder 2"/>
          <p:cNvSpPr txBox="1">
            <a:spLocks/>
          </p:cNvSpPr>
          <p:nvPr/>
        </p:nvSpPr>
        <p:spPr>
          <a:xfrm>
            <a:off x="0" y="1100869"/>
            <a:ext cx="8774723" cy="11430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1"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Arial Rounded MT Bold" panose="020F0704030504030204" pitchFamily="34" charset="0"/>
              </a:rPr>
              <a:t>3.30 S.2.1</a:t>
            </a:r>
            <a:r>
              <a:rPr kumimoji="0" lang="en-US" sz="32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Arial Rounded MT Bold" panose="020F0704030504030204" pitchFamily="34" charset="0"/>
              </a:rPr>
              <a:t> Vapor Elimination on Liquid-Measuring</a:t>
            </a:r>
            <a:r>
              <a:rPr kumimoji="0" lang="en-US" sz="3200" b="0" i="0" u="none" strike="noStrike" kern="1200" cap="none" spc="0" normalizeH="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Arial Rounded MT Bold" panose="020F0704030504030204" pitchFamily="34" charset="0"/>
              </a:rPr>
              <a:t> devices</a:t>
            </a:r>
            <a:endParaRPr kumimoji="0" lang="en-US" sz="3200" b="0" i="0" u="none" strike="noStrike" kern="1200" cap="none" spc="0" normalizeH="0" baseline="0" noProof="0" dirty="0">
              <a:ln>
                <a:noFill/>
              </a:ln>
              <a:solidFill>
                <a:schemeClr val="accent4">
                  <a:lumMod val="60000"/>
                  <a:lumOff val="40000"/>
                </a:schemeClr>
              </a:solidFill>
              <a:effectLst>
                <a:outerShdw blurRad="38100" dist="38100" dir="2700000" algn="tl">
                  <a:srgbClr val="000000">
                    <a:alpha val="43137"/>
                  </a:srgbClr>
                </a:outerShdw>
              </a:effectLst>
              <a:uLnTx/>
              <a:uFillTx/>
              <a:latin typeface="Arial Rounded MT Bold" panose="020F070403050403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bg1">
                  <a:lumMod val="85000"/>
                </a:schemeClr>
              </a:solidFill>
              <a:effectLst>
                <a:outerShdw blurRad="38100" dist="38100" dir="2700000" algn="tl">
                  <a:srgbClr val="000000">
                    <a:alpha val="43137"/>
                  </a:srgbClr>
                </a:outerShdw>
              </a:effectLst>
              <a:uLnTx/>
              <a:uFillTx/>
              <a:latin typeface="Arial Rounded MT Bold" panose="020F0704030504030204" pitchFamily="34" charset="0"/>
            </a:endParaRPr>
          </a:p>
        </p:txBody>
      </p:sp>
      <p:pic>
        <p:nvPicPr>
          <p:cNvPr id="8" name="Picture 2">
            <a:extLst>
              <a:ext uri="{FF2B5EF4-FFF2-40B4-BE49-F238E27FC236}">
                <a16:creationId xmlns:a16="http://schemas.microsoft.com/office/drawing/2014/main" id="{1519F5A7-B32C-42BD-A1D7-DB7CA0C65AE2}"/>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349198" y="6082792"/>
            <a:ext cx="655325" cy="655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additive="base">
                                        <p:cTn id="1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1+#ppt_w/2"/>
                                          </p:val>
                                        </p:tav>
                                        <p:tav tm="100000">
                                          <p:val>
                                            <p:strVal val="#ppt_x"/>
                                          </p:val>
                                        </p:tav>
                                      </p:tavLst>
                                    </p:anim>
                                    <p:anim calcmode="lin" valueType="num">
                                      <p:cBhvr additive="base">
                                        <p:cTn id="30"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P spid="6" grpId="0"/>
      <p:bldP spid="7" grpId="0"/>
    </p:bldLst>
  </p:timing>
</p:sld>
</file>

<file path=ppt/slides/slide9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09800" y="0"/>
            <a:ext cx="6934200" cy="1066800"/>
          </a:xfrm>
        </p:spPr>
        <p:txBody>
          <a:bodyPr>
            <a:noAutofit/>
          </a:bodyPr>
          <a:lstStyle/>
          <a:p>
            <a:r>
              <a:rPr lang="en-US" sz="7200" b="1" dirty="0">
                <a:solidFill>
                  <a:srgbClr val="FFFF00"/>
                </a:solidFill>
                <a:effectLst>
                  <a:outerShdw blurRad="38100" dist="38100" dir="2700000" algn="tl">
                    <a:srgbClr val="000000">
                      <a:alpha val="43137"/>
                    </a:srgbClr>
                  </a:outerShdw>
                </a:effectLst>
                <a:latin typeface="Arial Rounded MT Bold" panose="020F0704030504030204" pitchFamily="34" charset="0"/>
              </a:rPr>
              <a:t>NOZZLES</a:t>
            </a:r>
            <a:endParaRPr lang="en-US" sz="7200" dirty="0">
              <a:solidFill>
                <a:srgbClr val="FFFF00"/>
              </a:solidFill>
              <a:effectLst>
                <a:outerShdw blurRad="38100" dist="38100" dir="2700000" algn="tl">
                  <a:srgbClr val="000000">
                    <a:alpha val="43137"/>
                  </a:srgbClr>
                </a:outerShdw>
              </a:effectLst>
              <a:latin typeface="Arial Rounded MT Bold" panose="020F0704030504030204" pitchFamily="34" charset="0"/>
            </a:endParaRPr>
          </a:p>
        </p:txBody>
      </p:sp>
      <p:pic>
        <p:nvPicPr>
          <p:cNvPr id="3" name="Picture 2">
            <a:extLst>
              <a:ext uri="{FF2B5EF4-FFF2-40B4-BE49-F238E27FC236}">
                <a16:creationId xmlns:a16="http://schemas.microsoft.com/office/drawing/2014/main" id="{23B72A9D-4EB6-46C6-BA23-233161062BBD}"/>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382000" y="6019800"/>
            <a:ext cx="655325" cy="655325"/>
          </a:xfrm>
          <a:prstGeom prst="rect">
            <a:avLst/>
          </a:prstGeom>
          <a:noFill/>
        </p:spPr>
      </p:pic>
    </p:spTree>
    <p:extLst>
      <p:ext uri="{BB962C8B-B14F-4D97-AF65-F5344CB8AC3E}">
        <p14:creationId xmlns:p14="http://schemas.microsoft.com/office/powerpoint/2010/main" val="34499691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Title 1"/>
          <p:cNvSpPr>
            <a:spLocks noGrp="1"/>
          </p:cNvSpPr>
          <p:nvPr>
            <p:ph type="title"/>
          </p:nvPr>
        </p:nvSpPr>
        <p:spPr>
          <a:xfrm>
            <a:off x="6096" y="201168"/>
            <a:ext cx="9144001" cy="838200"/>
          </a:xfrm>
        </p:spPr>
        <p:txBody>
          <a:bodyPr>
            <a:normAutofit/>
          </a:bodyPr>
          <a:lstStyle/>
          <a:p>
            <a:r>
              <a:rPr lang="en-US" b="1" dirty="0">
                <a:solidFill>
                  <a:srgbClr val="0000FF"/>
                </a:solidFill>
                <a:effectLst>
                  <a:outerShdw blurRad="38100" dist="38100" dir="2700000" algn="tl">
                    <a:srgbClr val="000000">
                      <a:alpha val="43137"/>
                    </a:srgbClr>
                  </a:outerShdw>
                </a:effectLst>
                <a:latin typeface="Arial Rounded MT Bold" panose="020F0704030504030204" pitchFamily="34" charset="0"/>
              </a:rPr>
              <a:t>           </a:t>
            </a:r>
            <a:r>
              <a:rPr lang="en-US" b="1" dirty="0">
                <a:solidFill>
                  <a:srgbClr val="00B050"/>
                </a:solidFill>
                <a:effectLst>
                  <a:outerShdw blurRad="38100" dist="38100" dir="2700000" algn="tl">
                    <a:srgbClr val="000000">
                      <a:alpha val="43137"/>
                    </a:srgbClr>
                  </a:outerShdw>
                </a:effectLst>
                <a:latin typeface="Arial Rounded MT Bold" panose="020F0704030504030204" pitchFamily="34" charset="0"/>
              </a:rPr>
              <a:t>NOZZLES: ANTIDRAIN</a:t>
            </a:r>
            <a:endParaRPr lang="en-US" dirty="0">
              <a:solidFill>
                <a:srgbClr val="00B050"/>
              </a:solidFill>
              <a:effectLst>
                <a:outerShdw blurRad="38100" dist="38100" dir="2700000" algn="tl">
                  <a:srgbClr val="000000">
                    <a:alpha val="43137"/>
                  </a:srgbClr>
                </a:outerShdw>
              </a:effectLst>
              <a:latin typeface="Arial Rounded MT Bold" panose="020F0704030504030204" pitchFamily="34" charset="0"/>
            </a:endParaRPr>
          </a:p>
        </p:txBody>
      </p:sp>
      <p:pic>
        <p:nvPicPr>
          <p:cNvPr id="3" name="Picture 2" descr="Gas pump filling up into a container"/>
          <p:cNvPicPr>
            <a:picLocks noChangeAspect="1"/>
          </p:cNvPicPr>
          <p:nvPr/>
        </p:nvPicPr>
        <p:blipFill>
          <a:blip r:embed="rId3"/>
          <a:stretch>
            <a:fillRect/>
          </a:stretch>
        </p:blipFill>
        <p:spPr>
          <a:xfrm>
            <a:off x="-1" y="1264665"/>
            <a:ext cx="9144001" cy="10668000"/>
          </a:xfrm>
          <a:prstGeom prst="rect">
            <a:avLst/>
          </a:prstGeom>
        </p:spPr>
      </p:pic>
      <p:pic>
        <p:nvPicPr>
          <p:cNvPr id="4120" name="Picture 24" descr="http://www140.lunapic.com/editor/working/149098942346278?89123500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65697" y="3360144"/>
            <a:ext cx="6127307" cy="4101466"/>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21336" y="1264665"/>
            <a:ext cx="5312664" cy="3170099"/>
          </a:xfrm>
          <a:prstGeom prst="rect">
            <a:avLst/>
          </a:prstGeom>
          <a:noFill/>
        </p:spPr>
        <p:txBody>
          <a:bodyPr wrap="square" rtlCol="0">
            <a:spAutoFit/>
          </a:bodyPr>
          <a:lstStyle/>
          <a:p>
            <a:pPr algn="ctr"/>
            <a:r>
              <a:rPr lang="en-US" sz="4000" dirty="0">
                <a:solidFill>
                  <a:srgbClr val="00B050"/>
                </a:solidFill>
                <a:effectLst>
                  <a:outerShdw blurRad="38100" dist="38100" dir="2700000" algn="tl">
                    <a:srgbClr val="000000">
                      <a:alpha val="43137"/>
                    </a:srgbClr>
                  </a:outerShdw>
                </a:effectLst>
                <a:latin typeface="Arial Rounded MT Bold" panose="020F0704030504030204" pitchFamily="34" charset="0"/>
              </a:rPr>
              <a:t>All nozzles must be equipped with a means to prevent depressurization of the discharge hose. </a:t>
            </a:r>
          </a:p>
        </p:txBody>
      </p:sp>
      <p:pic>
        <p:nvPicPr>
          <p:cNvPr id="7" name="Picture 2">
            <a:extLst>
              <a:ext uri="{FF2B5EF4-FFF2-40B4-BE49-F238E27FC236}">
                <a16:creationId xmlns:a16="http://schemas.microsoft.com/office/drawing/2014/main" id="{5803E304-91AC-4ED6-B16D-182B39FC06F4}"/>
              </a:ex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8475975" y="6329169"/>
            <a:ext cx="655325" cy="655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nodeType="afterEffect">
                                  <p:stCondLst>
                                    <p:cond delay="3500"/>
                                  </p:stCondLst>
                                  <p:childTnLst>
                                    <p:animMotion origin="layout" path="M 0 1.48148E-6 L 0 -0.61991 " pathEditMode="relative" rAng="0" ptsTypes="AA">
                                      <p:cBhvr>
                                        <p:cTn id="6" dur="2000" fill="hold"/>
                                        <p:tgtEl>
                                          <p:spTgt spid="3"/>
                                        </p:tgtEl>
                                        <p:attrNameLst>
                                          <p:attrName>ppt_x</p:attrName>
                                          <p:attrName>ppt_y</p:attrName>
                                        </p:attrNameLst>
                                      </p:cBhvr>
                                      <p:rCtr x="0" y="-30995"/>
                                    </p:animMotion>
                                  </p:childTnLst>
                                </p:cTn>
                              </p:par>
                            </p:childTnLst>
                          </p:cTn>
                        </p:par>
                        <p:par>
                          <p:cTn id="7" fill="hold">
                            <p:stCondLst>
                              <p:cond delay="5500"/>
                            </p:stCondLst>
                            <p:childTnLst>
                              <p:par>
                                <p:cTn id="8" presetID="22" presetClass="entr" presetSubtype="8" fill="hold" grpId="0" nodeType="after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left)">
                                      <p:cBhvr>
                                        <p:cTn id="10" dur="500"/>
                                        <p:tgtEl>
                                          <p:spTgt spid="19"/>
                                        </p:tgtEl>
                                      </p:cBhvr>
                                    </p:animEffect>
                                  </p:childTnLst>
                                </p:cTn>
                              </p:par>
                            </p:childTnLst>
                          </p:cTn>
                        </p:par>
                        <p:par>
                          <p:cTn id="11" fill="hold">
                            <p:stCondLst>
                              <p:cond delay="6000"/>
                            </p:stCondLst>
                            <p:childTnLst>
                              <p:par>
                                <p:cTn id="12" presetID="9" presetClass="entr" presetSubtype="0" fill="hold" grpId="0"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dissolve">
                                      <p:cBhvr>
                                        <p:cTn id="14" dur="500"/>
                                        <p:tgtEl>
                                          <p:spTgt spid="20"/>
                                        </p:tgtEl>
                                      </p:cBhvr>
                                    </p:animEffect>
                                  </p:childTnLst>
                                </p:cTn>
                              </p:par>
                            </p:childTnLst>
                          </p:cTn>
                        </p:par>
                      </p:childTnLst>
                    </p:cTn>
                  </p:par>
                  <p:par>
                    <p:cTn id="15" fill="hold">
                      <p:stCondLst>
                        <p:cond delay="indefinite"/>
                      </p:stCondLst>
                      <p:childTnLst>
                        <p:par>
                          <p:cTn id="16" fill="hold">
                            <p:stCondLst>
                              <p:cond delay="0"/>
                            </p:stCondLst>
                            <p:childTnLst>
                              <p:par>
                                <p:cTn id="17" presetID="37" presetClass="entr" presetSubtype="0" fill="hold" nodeType="clickEffect">
                                  <p:stCondLst>
                                    <p:cond delay="0"/>
                                  </p:stCondLst>
                                  <p:childTnLst>
                                    <p:set>
                                      <p:cBhvr>
                                        <p:cTn id="18" dur="1" fill="hold">
                                          <p:stCondLst>
                                            <p:cond delay="0"/>
                                          </p:stCondLst>
                                        </p:cTn>
                                        <p:tgtEl>
                                          <p:spTgt spid="4120"/>
                                        </p:tgtEl>
                                        <p:attrNameLst>
                                          <p:attrName>style.visibility</p:attrName>
                                        </p:attrNameLst>
                                      </p:cBhvr>
                                      <p:to>
                                        <p:strVal val="visible"/>
                                      </p:to>
                                    </p:set>
                                    <p:animEffect transition="in" filter="fade">
                                      <p:cBhvr>
                                        <p:cTn id="19" dur="1000"/>
                                        <p:tgtEl>
                                          <p:spTgt spid="4120"/>
                                        </p:tgtEl>
                                      </p:cBhvr>
                                    </p:animEffect>
                                    <p:anim calcmode="lin" valueType="num">
                                      <p:cBhvr>
                                        <p:cTn id="20" dur="1000" fill="hold"/>
                                        <p:tgtEl>
                                          <p:spTgt spid="4120"/>
                                        </p:tgtEl>
                                        <p:attrNameLst>
                                          <p:attrName>ppt_x</p:attrName>
                                        </p:attrNameLst>
                                      </p:cBhvr>
                                      <p:tavLst>
                                        <p:tav tm="0">
                                          <p:val>
                                            <p:strVal val="#ppt_x"/>
                                          </p:val>
                                        </p:tav>
                                        <p:tav tm="100000">
                                          <p:val>
                                            <p:strVal val="#ppt_x"/>
                                          </p:val>
                                        </p:tav>
                                      </p:tavLst>
                                    </p:anim>
                                    <p:anim calcmode="lin" valueType="num">
                                      <p:cBhvr>
                                        <p:cTn id="21" dur="900" decel="100000" fill="hold"/>
                                        <p:tgtEl>
                                          <p:spTgt spid="4120"/>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412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2CB18-2460-15F7-B057-630B631F4760}"/>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t>Violations: Pump Jumps</a:t>
            </a:r>
          </a:p>
        </p:txBody>
      </p:sp>
      <p:sp>
        <p:nvSpPr>
          <p:cNvPr id="3" name="Content Placeholder 2"/>
          <p:cNvSpPr>
            <a:spLocks noGrp="1"/>
          </p:cNvSpPr>
          <p:nvPr>
            <p:ph idx="1"/>
          </p:nvPr>
        </p:nvSpPr>
        <p:spPr>
          <a:xfrm>
            <a:off x="0" y="1153769"/>
            <a:ext cx="9144001" cy="851810"/>
          </a:xfrm>
        </p:spPr>
        <p:txBody>
          <a:bodyPr>
            <a:normAutofit/>
          </a:bodyPr>
          <a:lstStyle/>
          <a:p>
            <a:pPr algn="ctr">
              <a:buNone/>
            </a:pPr>
            <a:r>
              <a:rPr lang="en-US" sz="4000" dirty="0">
                <a:effectLst>
                  <a:outerShdw blurRad="38100" dist="38100" dir="2700000" algn="tl">
                    <a:srgbClr val="000000">
                      <a:alpha val="43137"/>
                    </a:srgbClr>
                  </a:outerShdw>
                </a:effectLst>
                <a:latin typeface="Arial Rounded MT Bold" panose="020F0704030504030204" pitchFamily="34" charset="0"/>
              </a:rPr>
              <a:t>Anti-drain, leak, or meter problem?</a:t>
            </a:r>
          </a:p>
          <a:p>
            <a:pPr>
              <a:buNone/>
            </a:pPr>
            <a:endParaRPr lang="en-US" dirty="0">
              <a:effectLst>
                <a:outerShdw blurRad="38100" dist="38100" dir="2700000" algn="tl">
                  <a:srgbClr val="000000">
                    <a:alpha val="43137"/>
                  </a:srgbClr>
                </a:outerShdw>
              </a:effectLst>
            </a:endParaRPr>
          </a:p>
          <a:p>
            <a:pPr>
              <a:buNone/>
            </a:pPr>
            <a:endParaRPr lang="en-US" dirty="0"/>
          </a:p>
        </p:txBody>
      </p:sp>
      <p:sp>
        <p:nvSpPr>
          <p:cNvPr id="10" name="Title 1">
            <a:extLst>
              <a:ext uri="{C183D7F6-B498-43B3-948B-1728B52AA6E4}">
                <adec:decorative xmlns:adec="http://schemas.microsoft.com/office/drawing/2017/decorative" val="1"/>
              </a:ext>
            </a:extLst>
          </p:cNvPr>
          <p:cNvSpPr txBox="1">
            <a:spLocks/>
          </p:cNvSpPr>
          <p:nvPr/>
        </p:nvSpPr>
        <p:spPr>
          <a:xfrm>
            <a:off x="-1" y="0"/>
            <a:ext cx="9144001" cy="838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FF0000"/>
                </a:solidFill>
                <a:effectLst>
                  <a:outerShdw blurRad="38100" dist="38100" dir="2700000" algn="tl">
                    <a:srgbClr val="000000">
                      <a:alpha val="43137"/>
                    </a:srgbClr>
                  </a:outerShdw>
                </a:effectLst>
                <a:latin typeface="Arial Rounded MT Bold" panose="020F0704030504030204" pitchFamily="34" charset="0"/>
              </a:rPr>
              <a:t>VIOLATIONS: PUMP JUMPS</a:t>
            </a:r>
            <a:endParaRPr lang="en-US" dirty="0">
              <a:solidFill>
                <a:srgbClr val="FF0000"/>
              </a:solidFill>
              <a:effectLst>
                <a:outerShdw blurRad="38100" dist="38100" dir="2700000" algn="tl">
                  <a:srgbClr val="000000">
                    <a:alpha val="43137"/>
                  </a:srgbClr>
                </a:outerShdw>
              </a:effectLst>
              <a:latin typeface="Arial Rounded MT Bold" panose="020F0704030504030204" pitchFamily="34" charset="0"/>
            </a:endParaRPr>
          </a:p>
        </p:txBody>
      </p:sp>
      <p:sp>
        <p:nvSpPr>
          <p:cNvPr id="20" name="TextBox 19"/>
          <p:cNvSpPr txBox="1"/>
          <p:nvPr/>
        </p:nvSpPr>
        <p:spPr>
          <a:xfrm>
            <a:off x="-2" y="1920183"/>
            <a:ext cx="9144000" cy="1046440"/>
          </a:xfrm>
          <a:prstGeom prst="rect">
            <a:avLst/>
          </a:prstGeom>
          <a:noFill/>
        </p:spPr>
        <p:txBody>
          <a:bodyPr wrap="square" rtlCol="0">
            <a:spAutoFit/>
          </a:bodyPr>
          <a:lstStyle/>
          <a:p>
            <a:pPr algn="ctr"/>
            <a:r>
              <a:rPr lang="en-US" sz="4400" b="1" dirty="0">
                <a:effectLst>
                  <a:outerShdw blurRad="38100" dist="38100" dir="2700000" algn="tl">
                    <a:srgbClr val="000000">
                      <a:alpha val="43137"/>
                    </a:srgbClr>
                  </a:outerShdw>
                </a:effectLst>
                <a:latin typeface="Arial Rounded MT Bold" panose="020F0704030504030204" pitchFamily="34" charset="0"/>
              </a:rPr>
              <a:t>Inspectors are NOT mechanics!</a:t>
            </a:r>
          </a:p>
          <a:p>
            <a:endParaRPr lang="en-US" dirty="0"/>
          </a:p>
        </p:txBody>
      </p:sp>
      <p:pic>
        <p:nvPicPr>
          <p:cNvPr id="9" name="Picture 2">
            <a:extLst>
              <a:ext uri="{FF2B5EF4-FFF2-40B4-BE49-F238E27FC236}">
                <a16:creationId xmlns:a16="http://schemas.microsoft.com/office/drawing/2014/main" id="{58A53590-3C97-4436-983A-CF4F79B4F491}"/>
              </a:ext>
              <a:ext uri="{C183D7F6-B498-43B3-948B-1728B52AA6E4}">
                <adec:decorative xmlns:adec="http://schemas.microsoft.com/office/drawing/2017/decorative" val="1"/>
              </a:ext>
            </a:extLst>
          </p:cNvPr>
          <p:cNvPicPr>
            <a:picLocks noChangeAspect="1" noChangeArrowheads="1"/>
          </p:cNvPicPr>
          <p:nvPr/>
        </p:nvPicPr>
        <p:blipFill>
          <a:blip r:embed="rId3" cstate="print"/>
          <a:srcRect/>
          <a:stretch>
            <a:fillRect/>
          </a:stretch>
        </p:blipFill>
        <p:spPr bwMode="auto">
          <a:xfrm>
            <a:off x="8168291" y="5867400"/>
            <a:ext cx="655325" cy="655325"/>
          </a:xfrm>
          <a:prstGeom prst="rect">
            <a:avLst/>
          </a:prstGeom>
          <a:noFill/>
        </p:spPr>
      </p:pic>
      <p:pic>
        <p:nvPicPr>
          <p:cNvPr id="6" name="Picture 5" descr="clip art of automechanic">
            <a:extLst>
              <a:ext uri="{FF2B5EF4-FFF2-40B4-BE49-F238E27FC236}">
                <a16:creationId xmlns:a16="http://schemas.microsoft.com/office/drawing/2014/main" id="{D232F9F5-7A8B-D17B-F1A2-DAA0247F7244}"/>
              </a:ext>
            </a:extLst>
          </p:cNvPr>
          <p:cNvPicPr>
            <a:picLocks noChangeAspect="1"/>
          </p:cNvPicPr>
          <p:nvPr/>
        </p:nvPicPr>
        <p:blipFill>
          <a:blip r:embed="rId4"/>
          <a:stretch>
            <a:fillRect/>
          </a:stretch>
        </p:blipFill>
        <p:spPr>
          <a:xfrm>
            <a:off x="958488" y="3056985"/>
            <a:ext cx="1958510" cy="3322608"/>
          </a:xfrm>
          <a:prstGeom prst="rect">
            <a:avLst/>
          </a:prstGeom>
        </p:spPr>
      </p:pic>
      <p:pic>
        <p:nvPicPr>
          <p:cNvPr id="8" name="Picture 7" descr="clip art of gas pump">
            <a:extLst>
              <a:ext uri="{FF2B5EF4-FFF2-40B4-BE49-F238E27FC236}">
                <a16:creationId xmlns:a16="http://schemas.microsoft.com/office/drawing/2014/main" id="{61BC89FA-EA67-2B70-8628-B719E2B17033}"/>
              </a:ext>
            </a:extLst>
          </p:cNvPr>
          <p:cNvPicPr>
            <a:picLocks noChangeAspect="1"/>
          </p:cNvPicPr>
          <p:nvPr/>
        </p:nvPicPr>
        <p:blipFill>
          <a:blip r:embed="rId5"/>
          <a:stretch>
            <a:fillRect/>
          </a:stretch>
        </p:blipFill>
        <p:spPr>
          <a:xfrm>
            <a:off x="4114800" y="3429000"/>
            <a:ext cx="3810000" cy="25908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55"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 calcmode="lin" valueType="num">
                                      <p:cBhvr>
                                        <p:cTn id="10"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1"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2" dur="1000"/>
                                        <p:tgtEl>
                                          <p:spTgt spid="3">
                                            <p:txEl>
                                              <p:pRg st="0" end="0"/>
                                            </p:txEl>
                                          </p:spTgt>
                                        </p:tgtEl>
                                      </p:cBhvr>
                                    </p:animEffect>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barn(inVertical)">
                                      <p:cBhvr>
                                        <p:cTn id="16" dur="500"/>
                                        <p:tgtEl>
                                          <p:spTgt spid="20"/>
                                        </p:tgtEl>
                                      </p:cBhvr>
                                    </p:animEffect>
                                  </p:childTnLst>
                                </p:cTn>
                              </p:par>
                              <p:par>
                                <p:cTn id="17" presetID="3" presetClass="emph" presetSubtype="2" fill="hold" grpId="1" nodeType="withEffect">
                                  <p:stCondLst>
                                    <p:cond delay="0"/>
                                  </p:stCondLst>
                                  <p:childTnLst>
                                    <p:animClr clrSpc="rgb" dir="cw">
                                      <p:cBhvr override="childStyle">
                                        <p:cTn id="18" dur="500" fill="hold"/>
                                        <p:tgtEl>
                                          <p:spTgt spid="20"/>
                                        </p:tgtEl>
                                        <p:attrNameLst>
                                          <p:attrName>style.color</p:attrName>
                                        </p:attrNameLst>
                                      </p:cBhvr>
                                      <p:to>
                                        <a:srgbClr val="FF0F0F"/>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0" grpId="0"/>
      <p:bldP spid="20" grpId="0"/>
      <p:bldP spid="20" grpId="1"/>
    </p:bldLst>
  </p:timing>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DA2282-A930-E4B5-B032-A9C944420B20}"/>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t>Violations 2</a:t>
            </a:r>
          </a:p>
        </p:txBody>
      </p:sp>
      <p:sp>
        <p:nvSpPr>
          <p:cNvPr id="15" name="Title 1">
            <a:extLst>
              <a:ext uri="{C183D7F6-B498-43B3-948B-1728B52AA6E4}">
                <adec:decorative xmlns:adec="http://schemas.microsoft.com/office/drawing/2017/decorative" val="1"/>
              </a:ext>
            </a:extLst>
          </p:cNvPr>
          <p:cNvSpPr txBox="1">
            <a:spLocks/>
          </p:cNvSpPr>
          <p:nvPr/>
        </p:nvSpPr>
        <p:spPr>
          <a:xfrm>
            <a:off x="-1" y="-6362"/>
            <a:ext cx="9144001" cy="838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a:solidFill>
                  <a:srgbClr val="FF0000"/>
                </a:solidFill>
                <a:effectLst>
                  <a:outerShdw blurRad="38100" dist="38100" dir="2700000" algn="tl">
                    <a:srgbClr val="000000">
                      <a:alpha val="43137"/>
                    </a:srgbClr>
                  </a:outerShdw>
                </a:effectLst>
                <a:latin typeface="Arial Rounded MT Bold" panose="020F0704030504030204" pitchFamily="34" charset="0"/>
              </a:rPr>
              <a:t>VIOLATIONS</a:t>
            </a:r>
            <a:endParaRPr lang="en-US" dirty="0">
              <a:solidFill>
                <a:srgbClr val="FF0000"/>
              </a:solidFill>
              <a:effectLst>
                <a:outerShdw blurRad="38100" dist="38100" dir="2700000" algn="tl">
                  <a:srgbClr val="000000">
                    <a:alpha val="43137"/>
                  </a:srgbClr>
                </a:outerShdw>
              </a:effectLst>
              <a:latin typeface="Arial Rounded MT Bold" panose="020F0704030504030204" pitchFamily="34" charset="0"/>
            </a:endParaRPr>
          </a:p>
        </p:txBody>
      </p:sp>
      <p:pic>
        <p:nvPicPr>
          <p:cNvPr id="19" name="Picture 18" descr="little man sitting on question mark thinking"/>
          <p:cNvPicPr>
            <a:picLocks noChangeAspect="1"/>
          </p:cNvPicPr>
          <p:nvPr/>
        </p:nvPicPr>
        <p:blipFill>
          <a:blip r:embed="rId3"/>
          <a:stretch>
            <a:fillRect/>
          </a:stretch>
        </p:blipFill>
        <p:spPr>
          <a:xfrm>
            <a:off x="4260448" y="1371600"/>
            <a:ext cx="4539599" cy="4584053"/>
          </a:xfrm>
          <a:prstGeom prst="rect">
            <a:avLst/>
          </a:prstGeom>
        </p:spPr>
      </p:pic>
      <p:grpSp>
        <p:nvGrpSpPr>
          <p:cNvPr id="5" name="Group 4" descr="3d models of little guys holding repair tools">
            <a:extLst>
              <a:ext uri="{FF2B5EF4-FFF2-40B4-BE49-F238E27FC236}">
                <a16:creationId xmlns:a16="http://schemas.microsoft.com/office/drawing/2014/main" id="{4B77BF6E-2E5A-D606-1DA9-4CCD999EF1FC}"/>
              </a:ext>
            </a:extLst>
          </p:cNvPr>
          <p:cNvGrpSpPr/>
          <p:nvPr/>
        </p:nvGrpSpPr>
        <p:grpSpPr>
          <a:xfrm>
            <a:off x="76515" y="4085366"/>
            <a:ext cx="8942815" cy="2444971"/>
            <a:chOff x="76515" y="4085366"/>
            <a:chExt cx="8942815" cy="2444971"/>
          </a:xfrm>
        </p:grpSpPr>
        <p:pic>
          <p:nvPicPr>
            <p:cNvPr id="17" name="Picture 16" descr="3d model man holding wrench and screwdriver"/>
            <p:cNvPicPr>
              <a:picLocks noChangeAspect="1"/>
            </p:cNvPicPr>
            <p:nvPr/>
          </p:nvPicPr>
          <p:blipFill>
            <a:blip r:embed="rId4"/>
            <a:stretch>
              <a:fillRect/>
            </a:stretch>
          </p:blipFill>
          <p:spPr>
            <a:xfrm>
              <a:off x="76515" y="4085366"/>
              <a:ext cx="2362200" cy="2428184"/>
            </a:xfrm>
            <a:prstGeom prst="rect">
              <a:avLst/>
            </a:prstGeom>
          </p:spPr>
        </p:pic>
        <p:pic>
          <p:nvPicPr>
            <p:cNvPr id="11" name="Picture 10" descr="same 3d model people holding repair tools"/>
            <p:cNvPicPr>
              <a:picLocks noChangeAspect="1"/>
            </p:cNvPicPr>
            <p:nvPr/>
          </p:nvPicPr>
          <p:blipFill>
            <a:blip r:embed="rId5"/>
            <a:stretch>
              <a:fillRect/>
            </a:stretch>
          </p:blipFill>
          <p:spPr>
            <a:xfrm>
              <a:off x="2805886" y="4100513"/>
              <a:ext cx="3235927" cy="2429824"/>
            </a:xfrm>
            <a:prstGeom prst="rect">
              <a:avLst/>
            </a:prstGeom>
          </p:spPr>
        </p:pic>
        <p:pic>
          <p:nvPicPr>
            <p:cNvPr id="10" name="Picture 9" descr="3d model of person carrying wrench"/>
            <p:cNvPicPr>
              <a:picLocks noChangeAspect="1"/>
            </p:cNvPicPr>
            <p:nvPr/>
          </p:nvPicPr>
          <p:blipFill>
            <a:blip r:embed="rId6"/>
            <a:stretch>
              <a:fillRect/>
            </a:stretch>
          </p:blipFill>
          <p:spPr>
            <a:xfrm>
              <a:off x="6304224" y="4092476"/>
              <a:ext cx="2715106" cy="2294912"/>
            </a:xfrm>
            <a:prstGeom prst="rect">
              <a:avLst/>
            </a:prstGeom>
          </p:spPr>
        </p:pic>
      </p:grpSp>
      <p:pic>
        <p:nvPicPr>
          <p:cNvPr id="2" name="Picture 1" descr="little man calling up on a rotary phone"/>
          <p:cNvPicPr>
            <a:picLocks noChangeAspect="1"/>
          </p:cNvPicPr>
          <p:nvPr/>
        </p:nvPicPr>
        <p:blipFill>
          <a:blip r:embed="rId7"/>
          <a:stretch>
            <a:fillRect/>
          </a:stretch>
        </p:blipFill>
        <p:spPr>
          <a:xfrm>
            <a:off x="4493542" y="1556312"/>
            <a:ext cx="4498058" cy="4214628"/>
          </a:xfrm>
          <a:prstGeom prst="rect">
            <a:avLst/>
          </a:prstGeom>
        </p:spPr>
      </p:pic>
      <p:pic>
        <p:nvPicPr>
          <p:cNvPr id="12" name="Picture 2">
            <a:extLst>
              <a:ext uri="{FF2B5EF4-FFF2-40B4-BE49-F238E27FC236}">
                <a16:creationId xmlns:a16="http://schemas.microsoft.com/office/drawing/2014/main" id="{E15736E9-4700-4B0F-96C1-77562BD5DD6B}"/>
              </a:ext>
              <a:ext uri="{C183D7F6-B498-43B3-948B-1728B52AA6E4}">
                <adec:decorative xmlns:adec="http://schemas.microsoft.com/office/drawing/2017/decorative" val="1"/>
              </a:ext>
            </a:extLst>
          </p:cNvPr>
          <p:cNvPicPr>
            <a:picLocks noChangeAspect="1" noChangeArrowheads="1"/>
          </p:cNvPicPr>
          <p:nvPr/>
        </p:nvPicPr>
        <p:blipFill>
          <a:blip r:embed="rId8" cstate="print"/>
          <a:srcRect/>
          <a:stretch>
            <a:fillRect/>
          </a:stretch>
        </p:blipFill>
        <p:spPr bwMode="auto">
          <a:xfrm>
            <a:off x="8362952" y="6114965"/>
            <a:ext cx="655325" cy="655325"/>
          </a:xfrm>
          <a:prstGeom prst="rect">
            <a:avLst/>
          </a:prstGeom>
          <a:noFill/>
        </p:spPr>
      </p:pic>
      <p:sp>
        <p:nvSpPr>
          <p:cNvPr id="3" name="TextBox 2"/>
          <p:cNvSpPr txBox="1"/>
          <p:nvPr/>
        </p:nvSpPr>
        <p:spPr>
          <a:xfrm>
            <a:off x="-59976" y="1121131"/>
            <a:ext cx="9107035" cy="2831544"/>
          </a:xfrm>
          <a:prstGeom prst="rect">
            <a:avLst/>
          </a:prstGeom>
          <a:noFill/>
        </p:spPr>
        <p:txBody>
          <a:bodyPr wrap="square" rtlCol="0">
            <a:spAutoFit/>
          </a:bodyPr>
          <a:lstStyle/>
          <a:p>
            <a:pPr algn="ctr"/>
            <a:r>
              <a:rPr lang="en-US" sz="4000" dirty="0">
                <a:solidFill>
                  <a:srgbClr val="0000FF"/>
                </a:solidFill>
                <a:effectLst>
                  <a:outerShdw blurRad="38100" dist="38100" dir="2700000" algn="tl">
                    <a:srgbClr val="000000">
                      <a:alpha val="43137"/>
                    </a:srgbClr>
                  </a:outerShdw>
                </a:effectLst>
                <a:latin typeface="Arial Rounded MT Bold" panose="020F0704030504030204" pitchFamily="34" charset="0"/>
              </a:rPr>
              <a:t>Registered mechanics will be held accountable for their work.</a:t>
            </a:r>
          </a:p>
          <a:p>
            <a:pPr algn="ctr"/>
            <a:r>
              <a:rPr lang="en-US" sz="4000" u="sng" dirty="0">
                <a:solidFill>
                  <a:srgbClr val="0000FF"/>
                </a:solidFill>
                <a:effectLst>
                  <a:outerShdw blurRad="38100" dist="38100" dir="2700000" algn="tl">
                    <a:srgbClr val="000000">
                      <a:alpha val="43137"/>
                    </a:srgbClr>
                  </a:outerShdw>
                </a:effectLst>
                <a:latin typeface="Arial Rounded MT Bold" panose="020F0704030504030204" pitchFamily="34" charset="0"/>
              </a:rPr>
              <a:t>Anyone</a:t>
            </a:r>
            <a:r>
              <a:rPr lang="en-US" sz="4000" dirty="0">
                <a:solidFill>
                  <a:srgbClr val="0000FF"/>
                </a:solidFill>
                <a:effectLst>
                  <a:outerShdw blurRad="38100" dist="38100" dir="2700000" algn="tl">
                    <a:srgbClr val="000000">
                      <a:alpha val="43137"/>
                    </a:srgbClr>
                  </a:outerShdw>
                </a:effectLst>
                <a:latin typeface="Arial Rounded MT Bold" panose="020F0704030504030204" pitchFamily="34" charset="0"/>
              </a:rPr>
              <a:t> who applies a seal must be registered!</a:t>
            </a:r>
          </a:p>
          <a:p>
            <a:endParaRPr lang="en-US" dirty="0"/>
          </a:p>
        </p:txBody>
      </p:sp>
    </p:spTree>
    <p:extLst>
      <p:ext uri="{BB962C8B-B14F-4D97-AF65-F5344CB8AC3E}">
        <p14:creationId xmlns:p14="http://schemas.microsoft.com/office/powerpoint/2010/main" val="38760093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strVal val="#ppt_w+.3"/>
                                          </p:val>
                                        </p:tav>
                                        <p:tav tm="100000">
                                          <p:val>
                                            <p:strVal val="#ppt_w"/>
                                          </p:val>
                                        </p:tav>
                                      </p:tavLst>
                                    </p:anim>
                                    <p:anim calcmode="lin" valueType="num">
                                      <p:cBhvr>
                                        <p:cTn id="8" dur="1000" fill="hold"/>
                                        <p:tgtEl>
                                          <p:spTgt spid="19"/>
                                        </p:tgtEl>
                                        <p:attrNameLst>
                                          <p:attrName>ppt_h</p:attrName>
                                        </p:attrNameLst>
                                      </p:cBhvr>
                                      <p:tavLst>
                                        <p:tav tm="0">
                                          <p:val>
                                            <p:strVal val="#ppt_h"/>
                                          </p:val>
                                        </p:tav>
                                        <p:tav tm="100000">
                                          <p:val>
                                            <p:strVal val="#ppt_h"/>
                                          </p:val>
                                        </p:tav>
                                      </p:tavLst>
                                    </p:anim>
                                    <p:animEffect transition="in" filter="fade">
                                      <p:cBhvr>
                                        <p:cTn id="9" dur="1000"/>
                                        <p:tgtEl>
                                          <p:spTgt spid="19"/>
                                        </p:tgtEl>
                                      </p:cBhvr>
                                    </p:animEffect>
                                  </p:childTnLst>
                                </p:cTn>
                              </p:par>
                              <p:par>
                                <p:cTn id="10" presetID="37" presetClass="exit" presetSubtype="0" fill="hold" nodeType="withEffect">
                                  <p:stCondLst>
                                    <p:cond delay="0"/>
                                  </p:stCondLst>
                                  <p:childTnLst>
                                    <p:animEffect transition="out" filter="fade">
                                      <p:cBhvr>
                                        <p:cTn id="11" dur="500"/>
                                        <p:tgtEl>
                                          <p:spTgt spid="19"/>
                                        </p:tgtEl>
                                      </p:cBhvr>
                                    </p:animEffect>
                                    <p:anim calcmode="lin" valueType="num">
                                      <p:cBhvr>
                                        <p:cTn id="12" dur="500"/>
                                        <p:tgtEl>
                                          <p:spTgt spid="19"/>
                                        </p:tgtEl>
                                        <p:attrNameLst>
                                          <p:attrName>ppt_x</p:attrName>
                                        </p:attrNameLst>
                                      </p:cBhvr>
                                      <p:tavLst>
                                        <p:tav tm="0">
                                          <p:val>
                                            <p:strVal val="ppt_x"/>
                                          </p:val>
                                        </p:tav>
                                        <p:tav tm="100000">
                                          <p:val>
                                            <p:strVal val="ppt_x"/>
                                          </p:val>
                                        </p:tav>
                                      </p:tavLst>
                                    </p:anim>
                                    <p:anim calcmode="lin" valueType="num">
                                      <p:cBhvr>
                                        <p:cTn id="13" dur="50" decel="100000"/>
                                        <p:tgtEl>
                                          <p:spTgt spid="19"/>
                                        </p:tgtEl>
                                        <p:attrNameLst>
                                          <p:attrName>ppt_y</p:attrName>
                                        </p:attrNameLst>
                                      </p:cBhvr>
                                      <p:tavLst>
                                        <p:tav tm="0">
                                          <p:val>
                                            <p:strVal val="ppt_y"/>
                                          </p:val>
                                        </p:tav>
                                        <p:tav tm="100000">
                                          <p:val>
                                            <p:strVal val="ppt_y-.03"/>
                                          </p:val>
                                        </p:tav>
                                      </p:tavLst>
                                    </p:anim>
                                    <p:anim calcmode="lin" valueType="num">
                                      <p:cBhvr>
                                        <p:cTn id="14" dur="450" accel="100000">
                                          <p:stCondLst>
                                            <p:cond delay="50"/>
                                          </p:stCondLst>
                                        </p:cTn>
                                        <p:tgtEl>
                                          <p:spTgt spid="19"/>
                                        </p:tgtEl>
                                        <p:attrNameLst>
                                          <p:attrName>ppt_y</p:attrName>
                                        </p:attrNameLst>
                                      </p:cBhvr>
                                      <p:tavLst>
                                        <p:tav tm="0">
                                          <p:val>
                                            <p:strVal val="ppt_y"/>
                                          </p:val>
                                        </p:tav>
                                        <p:tav tm="100000">
                                          <p:val>
                                            <p:strVal val="ppt_y+1"/>
                                          </p:val>
                                        </p:tav>
                                      </p:tavLst>
                                    </p:anim>
                                    <p:set>
                                      <p:cBhvr>
                                        <p:cTn id="15" dur="1" fill="hold">
                                          <p:stCondLst>
                                            <p:cond delay="499"/>
                                          </p:stCondLst>
                                        </p:cTn>
                                        <p:tgtEl>
                                          <p:spTgt spid="19"/>
                                        </p:tgtEl>
                                        <p:attrNameLst>
                                          <p:attrName>style.visibility</p:attrName>
                                        </p:attrNameLst>
                                      </p:cBhvr>
                                      <p:to>
                                        <p:strVal val="hidden"/>
                                      </p:to>
                                    </p:se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xit" presetSubtype="4" fill="hold" nodeType="clickEffect">
                                  <p:stCondLst>
                                    <p:cond delay="0"/>
                                  </p:stCondLst>
                                  <p:childTnLst>
                                    <p:anim calcmode="lin" valueType="num">
                                      <p:cBhvr additive="base">
                                        <p:cTn id="25" dur="500"/>
                                        <p:tgtEl>
                                          <p:spTgt spid="2"/>
                                        </p:tgtEl>
                                        <p:attrNameLst>
                                          <p:attrName>ppt_y</p:attrName>
                                        </p:attrNameLst>
                                      </p:cBhvr>
                                      <p:tavLst>
                                        <p:tav tm="0">
                                          <p:val>
                                            <p:strVal val="#ppt_y"/>
                                          </p:val>
                                        </p:tav>
                                        <p:tav tm="100000">
                                          <p:val>
                                            <p:strVal val="#ppt_y+#ppt_h*1.125000"/>
                                          </p:val>
                                        </p:tav>
                                      </p:tavLst>
                                    </p:anim>
                                    <p:animEffect transition="out" filter="wipe(down)">
                                      <p:cBhvr>
                                        <p:cTn id="26" dur="500"/>
                                        <p:tgtEl>
                                          <p:spTgt spid="2"/>
                                        </p:tgtEl>
                                      </p:cBhvr>
                                    </p:animEffect>
                                    <p:set>
                                      <p:cBhvr>
                                        <p:cTn id="27" dur="1" fill="hold">
                                          <p:stCondLst>
                                            <p:cond delay="499"/>
                                          </p:stCondLst>
                                        </p:cTn>
                                        <p:tgtEl>
                                          <p:spTgt spid="2"/>
                                        </p:tgtEl>
                                        <p:attrNameLst>
                                          <p:attrName>style.visibility</p:attrName>
                                        </p:attrNameLst>
                                      </p:cBhvr>
                                      <p:to>
                                        <p:strVal val="hidden"/>
                                      </p:to>
                                    </p:set>
                                  </p:childTnLst>
                                </p:cTn>
                              </p:par>
                            </p:childTnLst>
                          </p:cTn>
                        </p:par>
                        <p:par>
                          <p:cTn id="28" fill="hold">
                            <p:stCondLst>
                              <p:cond delay="500"/>
                            </p:stCondLst>
                            <p:childTnLst>
                              <p:par>
                                <p:cTn id="29" presetID="22" presetClass="entr" presetSubtype="4"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down)">
                                      <p:cBhvr>
                                        <p:cTn id="3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40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1E35C-A763-3236-D88C-177AF00FE8A7}"/>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t>Liquified Petroleum Gas</a:t>
            </a:r>
          </a:p>
        </p:txBody>
      </p:sp>
      <p:pic>
        <p:nvPicPr>
          <p:cNvPr id="1026" name="Picture 2" descr="Image result for liquefied petroleum ga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76" y="19291"/>
            <a:ext cx="9026324" cy="676974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lated im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0" y="-49674"/>
            <a:ext cx="9144000" cy="646331"/>
          </a:xfrm>
          <a:prstGeom prst="rect">
            <a:avLst/>
          </a:prstGeom>
          <a:solidFill>
            <a:schemeClr val="bg1">
              <a:alpha val="56000"/>
            </a:schemeClr>
          </a:solidFill>
        </p:spPr>
        <p:txBody>
          <a:bodyPr wrap="square" rtlCol="0">
            <a:spAutoFit/>
          </a:bodyPr>
          <a:lstStyle/>
          <a:p>
            <a:pPr algn="ctr"/>
            <a:r>
              <a:rPr lang="en-US" sz="3600" dirty="0">
                <a:solidFill>
                  <a:schemeClr val="accent1">
                    <a:lumMod val="75000"/>
                  </a:schemeClr>
                </a:solidFill>
                <a:effectLst>
                  <a:outerShdw blurRad="38100" dist="38100" dir="2700000" algn="tl">
                    <a:srgbClr val="000000">
                      <a:alpha val="43137"/>
                    </a:srgbClr>
                  </a:outerShdw>
                </a:effectLst>
                <a:latin typeface="Arial Rounded MT Bold" panose="020F0704030504030204" pitchFamily="34" charset="0"/>
              </a:rPr>
              <a:t>LIQUIFIED PETROLEUM GAS (LPG)</a:t>
            </a:r>
          </a:p>
        </p:txBody>
      </p:sp>
      <p:sp>
        <p:nvSpPr>
          <p:cNvPr id="7" name="TextBox 6"/>
          <p:cNvSpPr txBox="1"/>
          <p:nvPr/>
        </p:nvSpPr>
        <p:spPr>
          <a:xfrm>
            <a:off x="-20772" y="5333999"/>
            <a:ext cx="8550924" cy="1446550"/>
          </a:xfrm>
          <a:prstGeom prst="rect">
            <a:avLst/>
          </a:prstGeom>
          <a:solidFill>
            <a:schemeClr val="bg1">
              <a:alpha val="56000"/>
            </a:schemeClr>
          </a:solidFill>
        </p:spPr>
        <p:txBody>
          <a:bodyPr wrap="square" rtlCol="0">
            <a:spAutoFit/>
          </a:bodyPr>
          <a:lstStyle/>
          <a:p>
            <a:pPr algn="ctr"/>
            <a:r>
              <a:rPr lang="en-US" sz="2800" dirty="0">
                <a:solidFill>
                  <a:srgbClr val="0000FF"/>
                </a:solidFill>
                <a:effectLst>
                  <a:outerShdw blurRad="38100" dist="38100" dir="2700000" algn="tl">
                    <a:srgbClr val="000000">
                      <a:alpha val="43137"/>
                    </a:srgbClr>
                  </a:outerShdw>
                </a:effectLst>
                <a:latin typeface="Arial Rounded MT Bold" panose="020F0704030504030204" pitchFamily="34" charset="0"/>
              </a:rPr>
              <a:t>Propane (LPG) (C</a:t>
            </a:r>
            <a:r>
              <a:rPr lang="en-US" sz="2800" baseline="-25000" dirty="0">
                <a:solidFill>
                  <a:srgbClr val="0000FF"/>
                </a:solidFill>
                <a:effectLst>
                  <a:outerShdw blurRad="38100" dist="38100" dir="2700000" algn="tl">
                    <a:srgbClr val="000000">
                      <a:alpha val="43137"/>
                    </a:srgbClr>
                  </a:outerShdw>
                </a:effectLst>
                <a:latin typeface="Arial Rounded MT Bold" panose="020F0704030504030204" pitchFamily="34" charset="0"/>
              </a:rPr>
              <a:t>3</a:t>
            </a:r>
            <a:r>
              <a:rPr lang="en-US" sz="2800" dirty="0">
                <a:solidFill>
                  <a:srgbClr val="0000FF"/>
                </a:solidFill>
                <a:effectLst>
                  <a:outerShdw blurRad="38100" dist="38100" dir="2700000" algn="tl">
                    <a:srgbClr val="000000">
                      <a:alpha val="43137"/>
                    </a:srgbClr>
                  </a:outerShdw>
                </a:effectLst>
                <a:latin typeface="Arial Rounded MT Bold" panose="020F0704030504030204" pitchFamily="34" charset="0"/>
              </a:rPr>
              <a:t>H</a:t>
            </a:r>
            <a:r>
              <a:rPr lang="en-US" sz="2800" baseline="-25000" dirty="0">
                <a:solidFill>
                  <a:srgbClr val="0000FF"/>
                </a:solidFill>
                <a:effectLst>
                  <a:outerShdw blurRad="38100" dist="38100" dir="2700000" algn="tl">
                    <a:srgbClr val="000000">
                      <a:alpha val="43137"/>
                    </a:srgbClr>
                  </a:outerShdw>
                </a:effectLst>
                <a:latin typeface="Arial Rounded MT Bold" panose="020F0704030504030204" pitchFamily="34" charset="0"/>
              </a:rPr>
              <a:t>8</a:t>
            </a:r>
            <a:r>
              <a:rPr lang="en-US" sz="2800" dirty="0">
                <a:solidFill>
                  <a:srgbClr val="0000FF"/>
                </a:solidFill>
                <a:effectLst>
                  <a:outerShdw blurRad="38100" dist="38100" dir="2700000" algn="tl">
                    <a:srgbClr val="000000">
                      <a:alpha val="43137"/>
                    </a:srgbClr>
                  </a:outerShdw>
                </a:effectLst>
                <a:latin typeface="Arial Rounded MT Bold" panose="020F0704030504030204" pitchFamily="34" charset="0"/>
              </a:rPr>
              <a:t>) </a:t>
            </a:r>
          </a:p>
          <a:p>
            <a:pPr algn="ctr"/>
            <a:r>
              <a:rPr lang="en-US" sz="2000" dirty="0">
                <a:solidFill>
                  <a:srgbClr val="FF0000"/>
                </a:solidFill>
                <a:effectLst>
                  <a:outerShdw blurRad="38100" dist="38100" dir="2700000" algn="tl">
                    <a:srgbClr val="000000">
                      <a:alpha val="43137"/>
                    </a:srgbClr>
                  </a:outerShdw>
                </a:effectLst>
                <a:latin typeface="Arial Rounded MT Bold" panose="020F0704030504030204" pitchFamily="34" charset="0"/>
              </a:rPr>
              <a:t>By-product of natural gas processing and petroleum refining, it is commonly used as a fuel for engines, oxy-gas torches, portable stoves, and residential central heating.</a:t>
            </a:r>
          </a:p>
        </p:txBody>
      </p:sp>
      <p:pic>
        <p:nvPicPr>
          <p:cNvPr id="6" name="Picture 2">
            <a:extLst>
              <a:ext uri="{FF2B5EF4-FFF2-40B4-BE49-F238E27FC236}">
                <a16:creationId xmlns:a16="http://schemas.microsoft.com/office/drawing/2014/main" id="{003E6F36-D511-40A2-8412-B07DF41D53FB}"/>
              </a:ext>
              <a:ext uri="{C183D7F6-B498-43B3-948B-1728B52AA6E4}">
                <adec:decorative xmlns:adec="http://schemas.microsoft.com/office/drawing/2017/decorative" val="1"/>
              </a:ext>
            </a:extLst>
          </p:cNvPr>
          <p:cNvPicPr>
            <a:picLocks noChangeAspect="1" noChangeArrowheads="1"/>
          </p:cNvPicPr>
          <p:nvPr/>
        </p:nvPicPr>
        <p:blipFill>
          <a:blip r:embed="rId6" cstate="print"/>
          <a:srcRect/>
          <a:stretch>
            <a:fillRect/>
          </a:stretch>
        </p:blipFill>
        <p:spPr bwMode="auto">
          <a:xfrm>
            <a:off x="8530151" y="6202675"/>
            <a:ext cx="655325" cy="65532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37" fill="hold" nodeType="clickEffect">
                                  <p:stCondLst>
                                    <p:cond delay="0"/>
                                  </p:stCondLst>
                                  <p:childTnLst>
                                    <p:set>
                                      <p:cBhvr>
                                        <p:cTn id="19" dur="1" fill="hold">
                                          <p:stCondLst>
                                            <p:cond delay="0"/>
                                          </p:stCondLst>
                                        </p:cTn>
                                        <p:tgtEl>
                                          <p:spTgt spid="1026"/>
                                        </p:tgtEl>
                                        <p:attrNameLst>
                                          <p:attrName>style.visibility</p:attrName>
                                        </p:attrNameLst>
                                      </p:cBhvr>
                                      <p:to>
                                        <p:strVal val="visible"/>
                                      </p:to>
                                    </p:set>
                                    <p:animEffect transition="in" filter="barn(outVertical)">
                                      <p:cBhvr>
                                        <p:cTn id="20" dur="500"/>
                                        <p:tgtEl>
                                          <p:spTgt spid="1026"/>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1028"/>
                                        </p:tgtEl>
                                        <p:attrNameLst>
                                          <p:attrName>style.visibility</p:attrName>
                                        </p:attrNameLst>
                                      </p:cBhvr>
                                      <p:to>
                                        <p:strVal val="visible"/>
                                      </p:to>
                                    </p:set>
                                    <p:animEffect transition="in" filter="circle(in)">
                                      <p:cBhvr>
                                        <p:cTn id="25"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36F10C-5E80-0B66-8BE9-B8D2661CEC7C}"/>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t>Meter Tolerance</a:t>
            </a:r>
          </a:p>
        </p:txBody>
      </p:sp>
      <p:pic>
        <p:nvPicPr>
          <p:cNvPr id="3" name="Picture 2" descr="image of gas station pump"/>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084" y="768352"/>
            <a:ext cx="3853612" cy="5678731"/>
          </a:xfrm>
          <a:prstGeom prst="rect">
            <a:avLst/>
          </a:prstGeom>
        </p:spPr>
      </p:pic>
      <p:sp>
        <p:nvSpPr>
          <p:cNvPr id="5" name="TextBox 4"/>
          <p:cNvSpPr txBox="1"/>
          <p:nvPr/>
        </p:nvSpPr>
        <p:spPr>
          <a:xfrm>
            <a:off x="4006696" y="1"/>
            <a:ext cx="5137304" cy="7185748"/>
          </a:xfrm>
          <a:prstGeom prst="rect">
            <a:avLst/>
          </a:prstGeom>
          <a:noFill/>
        </p:spPr>
        <p:txBody>
          <a:bodyPr wrap="square" rtlCol="0">
            <a:spAutoFit/>
          </a:bodyPr>
          <a:lstStyle/>
          <a:p>
            <a:pPr algn="ctr"/>
            <a:r>
              <a:rPr lang="en-US" sz="1200" b="1" u="sng" dirty="0">
                <a:solidFill>
                  <a:schemeClr val="bg1"/>
                </a:solidFill>
                <a:effectLst>
                  <a:outerShdw blurRad="38100" dist="38100" dir="2700000" algn="tl">
                    <a:srgbClr val="000000">
                      <a:alpha val="43137"/>
                    </a:srgbClr>
                  </a:outerShdw>
                </a:effectLst>
              </a:rPr>
              <a:t>Meter Tolerance</a:t>
            </a:r>
          </a:p>
          <a:p>
            <a:r>
              <a:rPr lang="en-US" sz="1200" b="1" dirty="0">
                <a:solidFill>
                  <a:schemeClr val="bg1"/>
                </a:solidFill>
                <a:effectLst>
                  <a:outerShdw blurRad="38100" dist="38100" dir="2700000" algn="tl">
                    <a:srgbClr val="000000">
                      <a:alpha val="43137"/>
                    </a:srgbClr>
                  </a:outerShdw>
                </a:effectLst>
              </a:rPr>
              <a:t>Retail Devices –</a:t>
            </a:r>
            <a:r>
              <a:rPr lang="en-US" sz="1200" dirty="0">
                <a:solidFill>
                  <a:schemeClr val="bg1"/>
                </a:solidFill>
                <a:effectLst>
                  <a:outerShdw blurRad="38100" dist="38100" dir="2700000" algn="tl">
                    <a:srgbClr val="000000">
                      <a:alpha val="43137"/>
                    </a:srgbClr>
                  </a:outerShdw>
                </a:effectLst>
              </a:rPr>
              <a:t> </a:t>
            </a:r>
            <a:r>
              <a:rPr lang="en-US" sz="1200" b="1" dirty="0">
                <a:solidFill>
                  <a:schemeClr val="bg1"/>
                </a:solidFill>
                <a:effectLst>
                  <a:outerShdw blurRad="38100" dist="38100" dir="2700000" algn="tl">
                    <a:srgbClr val="000000">
                      <a:alpha val="43137"/>
                    </a:srgbClr>
                  </a:outerShdw>
                </a:effectLst>
              </a:rPr>
              <a:t>Flow Rate 1 to 19 GPM</a:t>
            </a:r>
            <a:endParaRPr lang="en-US" sz="1200" dirty="0">
              <a:solidFill>
                <a:schemeClr val="bg1"/>
              </a:solidFill>
              <a:effectLst>
                <a:outerShdw blurRad="38100" dist="38100" dir="2700000" algn="tl">
                  <a:srgbClr val="000000">
                    <a:alpha val="43137"/>
                  </a:srgbClr>
                </a:outerShdw>
              </a:effectLst>
            </a:endParaRPr>
          </a:p>
          <a:p>
            <a:r>
              <a:rPr lang="en-US" sz="1200" dirty="0">
                <a:solidFill>
                  <a:schemeClr val="bg1"/>
                </a:solidFill>
                <a:effectLst>
                  <a:outerShdw blurRad="38100" dist="38100" dir="2700000" algn="tl">
                    <a:srgbClr val="000000">
                      <a:alpha val="43137"/>
                    </a:srgbClr>
                  </a:outerShdw>
                </a:effectLst>
              </a:rPr>
              <a:t>PROVER</a:t>
            </a:r>
          </a:p>
          <a:p>
            <a:r>
              <a:rPr lang="en-US" sz="1200" dirty="0">
                <a:solidFill>
                  <a:schemeClr val="bg1"/>
                </a:solidFill>
                <a:effectLst>
                  <a:outerShdw blurRad="38100" dist="38100" dir="2700000" algn="tl">
                    <a:srgbClr val="000000">
                      <a:alpha val="43137"/>
                    </a:srgbClr>
                  </a:outerShdw>
                </a:effectLst>
              </a:rPr>
              <a:t>SIZE</a:t>
            </a:r>
          </a:p>
          <a:p>
            <a:r>
              <a:rPr lang="en-US" sz="1200" b="1" dirty="0">
                <a:solidFill>
                  <a:schemeClr val="bg1"/>
                </a:solidFill>
                <a:effectLst>
                  <a:outerShdw blurRad="38100" dist="38100" dir="2700000" algn="tl">
                    <a:srgbClr val="000000">
                      <a:alpha val="43137"/>
                    </a:srgbClr>
                  </a:outerShdw>
                </a:effectLst>
              </a:rPr>
              <a:t>Maintenance Tolerance                                            Acceptance Tolerance</a:t>
            </a:r>
            <a:endParaRPr lang="en-US" sz="1200" dirty="0">
              <a:solidFill>
                <a:schemeClr val="bg1"/>
              </a:solidFill>
              <a:effectLst>
                <a:outerShdw blurRad="38100" dist="38100" dir="2700000" algn="tl">
                  <a:srgbClr val="000000">
                    <a:alpha val="43137"/>
                  </a:srgbClr>
                </a:outerShdw>
              </a:effectLst>
            </a:endParaRPr>
          </a:p>
          <a:p>
            <a:r>
              <a:rPr lang="en-US" sz="1200" dirty="0">
                <a:solidFill>
                  <a:schemeClr val="bg1"/>
                </a:solidFill>
                <a:effectLst>
                  <a:outerShdw blurRad="38100" dist="38100" dir="2700000" algn="tl">
                    <a:srgbClr val="000000">
                      <a:alpha val="43137"/>
                    </a:srgbClr>
                  </a:outerShdw>
                </a:effectLst>
              </a:rPr>
              <a:t>Normal Test (in.3) Special Test (in.3)             Normal Test (in.3) Special Test (in.3)</a:t>
            </a:r>
          </a:p>
          <a:p>
            <a:r>
              <a:rPr lang="en-US" sz="1200" dirty="0">
                <a:solidFill>
                  <a:schemeClr val="bg1"/>
                </a:solidFill>
                <a:effectLst>
                  <a:outerShdw blurRad="38100" dist="38100" dir="2700000" algn="tl">
                    <a:srgbClr val="000000">
                      <a:alpha val="43137"/>
                    </a:srgbClr>
                  </a:outerShdw>
                </a:effectLst>
              </a:rPr>
              <a:t>5 GAL     6                          6                                            3                            3</a:t>
            </a:r>
          </a:p>
          <a:p>
            <a:r>
              <a:rPr lang="en-US" sz="1200" dirty="0">
                <a:solidFill>
                  <a:schemeClr val="bg1"/>
                </a:solidFill>
                <a:effectLst>
                  <a:outerShdw blurRad="38100" dist="38100" dir="2700000" algn="tl">
                    <a:srgbClr val="000000">
                      <a:alpha val="43137"/>
                    </a:srgbClr>
                  </a:outerShdw>
                </a:effectLst>
              </a:rPr>
              <a:t>10 GAL 11                       11                                             5.5                         5.5</a:t>
            </a:r>
          </a:p>
          <a:p>
            <a:r>
              <a:rPr lang="en-US" sz="1200" dirty="0">
                <a:solidFill>
                  <a:schemeClr val="bg1"/>
                </a:solidFill>
                <a:effectLst>
                  <a:outerShdw blurRad="38100" dist="38100" dir="2700000" algn="tl">
                    <a:srgbClr val="000000">
                      <a:alpha val="43137"/>
                    </a:srgbClr>
                  </a:outerShdw>
                </a:effectLst>
              </a:rPr>
              <a:t>50 GAL 58                       58                                          35                           58</a:t>
            </a:r>
          </a:p>
          <a:p>
            <a:r>
              <a:rPr lang="en-US" sz="1200" dirty="0">
                <a:solidFill>
                  <a:schemeClr val="bg1"/>
                </a:solidFill>
                <a:effectLst>
                  <a:outerShdw blurRad="38100" dist="38100" dir="2700000" algn="tl">
                    <a:srgbClr val="000000">
                      <a:alpha val="43137"/>
                    </a:srgbClr>
                  </a:outerShdw>
                </a:effectLst>
              </a:rPr>
              <a:t>Devices – </a:t>
            </a:r>
            <a:r>
              <a:rPr lang="en-US" sz="1200" b="1" dirty="0">
                <a:solidFill>
                  <a:schemeClr val="bg1"/>
                </a:solidFill>
                <a:effectLst>
                  <a:outerShdw blurRad="38100" dist="38100" dir="2700000" algn="tl">
                    <a:srgbClr val="000000">
                      <a:alpha val="43137"/>
                    </a:srgbClr>
                  </a:outerShdw>
                </a:effectLst>
              </a:rPr>
              <a:t>Flow Rate over 30 GPM</a:t>
            </a:r>
            <a:endParaRPr lang="en-US" sz="1200" dirty="0">
              <a:solidFill>
                <a:schemeClr val="bg1"/>
              </a:solidFill>
              <a:effectLst>
                <a:outerShdw blurRad="38100" dist="38100" dir="2700000" algn="tl">
                  <a:srgbClr val="000000">
                    <a:alpha val="43137"/>
                  </a:srgbClr>
                </a:outerShdw>
              </a:effectLst>
            </a:endParaRPr>
          </a:p>
          <a:p>
            <a:r>
              <a:rPr lang="en-US" sz="1200" dirty="0">
                <a:solidFill>
                  <a:schemeClr val="bg1"/>
                </a:solidFill>
                <a:effectLst>
                  <a:outerShdw blurRad="38100" dist="38100" dir="2700000" algn="tl">
                    <a:srgbClr val="000000">
                      <a:alpha val="43137"/>
                    </a:srgbClr>
                  </a:outerShdw>
                </a:effectLst>
              </a:rPr>
              <a:t>PROVER</a:t>
            </a:r>
          </a:p>
          <a:p>
            <a:r>
              <a:rPr lang="en-US" sz="1200" dirty="0">
                <a:solidFill>
                  <a:schemeClr val="bg1"/>
                </a:solidFill>
                <a:effectLst>
                  <a:outerShdw blurRad="38100" dist="38100" dir="2700000" algn="tl">
                    <a:srgbClr val="000000">
                      <a:alpha val="43137"/>
                    </a:srgbClr>
                  </a:outerShdw>
                </a:effectLst>
              </a:rPr>
              <a:t>SIZE</a:t>
            </a:r>
          </a:p>
          <a:p>
            <a:r>
              <a:rPr lang="en-US" sz="1200" b="1" dirty="0">
                <a:solidFill>
                  <a:schemeClr val="bg1"/>
                </a:solidFill>
                <a:effectLst>
                  <a:outerShdw blurRad="38100" dist="38100" dir="2700000" algn="tl">
                    <a:srgbClr val="000000">
                      <a:alpha val="43137"/>
                    </a:srgbClr>
                  </a:outerShdw>
                </a:effectLst>
              </a:rPr>
              <a:t>Maintenance Tolerance                                            Acceptance Tolerance</a:t>
            </a:r>
            <a:endParaRPr lang="en-US" sz="1200" dirty="0">
              <a:solidFill>
                <a:schemeClr val="bg1"/>
              </a:solidFill>
              <a:effectLst>
                <a:outerShdw blurRad="38100" dist="38100" dir="2700000" algn="tl">
                  <a:srgbClr val="000000">
                    <a:alpha val="43137"/>
                  </a:srgbClr>
                </a:outerShdw>
              </a:effectLst>
            </a:endParaRPr>
          </a:p>
          <a:p>
            <a:r>
              <a:rPr lang="en-US" sz="1200" dirty="0">
                <a:solidFill>
                  <a:schemeClr val="bg1"/>
                </a:solidFill>
                <a:effectLst>
                  <a:outerShdw blurRad="38100" dist="38100" dir="2700000" algn="tl">
                    <a:srgbClr val="000000">
                      <a:alpha val="43137"/>
                    </a:srgbClr>
                  </a:outerShdw>
                </a:effectLst>
              </a:rPr>
              <a:t>Normal Test (in.3) Special Test (in.3)            Normal Test (in.3) Special Test (in.3)</a:t>
            </a:r>
          </a:p>
          <a:p>
            <a:r>
              <a:rPr lang="en-US" sz="1200" dirty="0">
                <a:solidFill>
                  <a:schemeClr val="bg1"/>
                </a:solidFill>
                <a:effectLst>
                  <a:outerShdw blurRad="38100" dist="38100" dir="2700000" algn="tl">
                    <a:srgbClr val="000000">
                      <a:alpha val="43137"/>
                    </a:srgbClr>
                  </a:outerShdw>
                </a:effectLst>
              </a:rPr>
              <a:t>50 GAL 35                         58                                        23                            58</a:t>
            </a:r>
          </a:p>
          <a:p>
            <a:r>
              <a:rPr lang="en-US" sz="1200" dirty="0">
                <a:solidFill>
                  <a:schemeClr val="bg1"/>
                </a:solidFill>
                <a:effectLst>
                  <a:outerShdw blurRad="38100" dist="38100" dir="2700000" algn="tl">
                    <a:srgbClr val="000000">
                      <a:alpha val="43137"/>
                    </a:srgbClr>
                  </a:outerShdw>
                </a:effectLst>
              </a:rPr>
              <a:t>200 GAL 139                  231                                        92                          231</a:t>
            </a:r>
          </a:p>
          <a:p>
            <a:r>
              <a:rPr lang="en-US" sz="1200" b="1" dirty="0">
                <a:solidFill>
                  <a:schemeClr val="bg1"/>
                </a:solidFill>
                <a:effectLst>
                  <a:outerShdw blurRad="38100" dist="38100" dir="2700000" algn="tl">
                    <a:srgbClr val="000000">
                      <a:alpha val="43137"/>
                    </a:srgbClr>
                  </a:outerShdw>
                </a:effectLst>
              </a:rPr>
              <a:t>Vehicle Tank Meters – Flow Rate 1 to 30 GPM</a:t>
            </a:r>
            <a:endParaRPr lang="en-US" sz="1200" dirty="0">
              <a:solidFill>
                <a:schemeClr val="bg1"/>
              </a:solidFill>
              <a:effectLst>
                <a:outerShdw blurRad="38100" dist="38100" dir="2700000" algn="tl">
                  <a:srgbClr val="000000">
                    <a:alpha val="43137"/>
                  </a:srgbClr>
                </a:outerShdw>
              </a:effectLst>
            </a:endParaRPr>
          </a:p>
          <a:p>
            <a:r>
              <a:rPr lang="en-US" sz="1200" dirty="0">
                <a:solidFill>
                  <a:schemeClr val="bg1"/>
                </a:solidFill>
                <a:effectLst>
                  <a:outerShdw blurRad="38100" dist="38100" dir="2700000" algn="tl">
                    <a:srgbClr val="000000">
                      <a:alpha val="43137"/>
                    </a:srgbClr>
                  </a:outerShdw>
                </a:effectLst>
              </a:rPr>
              <a:t>PROVER</a:t>
            </a:r>
          </a:p>
          <a:p>
            <a:r>
              <a:rPr lang="en-US" sz="1200" dirty="0">
                <a:solidFill>
                  <a:schemeClr val="bg1"/>
                </a:solidFill>
                <a:effectLst>
                  <a:outerShdw blurRad="38100" dist="38100" dir="2700000" algn="tl">
                    <a:srgbClr val="000000">
                      <a:alpha val="43137"/>
                    </a:srgbClr>
                  </a:outerShdw>
                </a:effectLst>
              </a:rPr>
              <a:t>SIZE</a:t>
            </a:r>
          </a:p>
          <a:p>
            <a:r>
              <a:rPr lang="en-US" sz="1200" b="1" dirty="0">
                <a:solidFill>
                  <a:schemeClr val="bg1"/>
                </a:solidFill>
                <a:effectLst>
                  <a:outerShdw blurRad="38100" dist="38100" dir="2700000" algn="tl">
                    <a:srgbClr val="000000">
                      <a:alpha val="43137"/>
                    </a:srgbClr>
                  </a:outerShdw>
                </a:effectLst>
              </a:rPr>
              <a:t>Maintenance Tolerance                                             Acceptance Tolerance</a:t>
            </a:r>
            <a:endParaRPr lang="en-US" sz="1200" dirty="0">
              <a:solidFill>
                <a:schemeClr val="bg1"/>
              </a:solidFill>
              <a:effectLst>
                <a:outerShdw blurRad="38100" dist="38100" dir="2700000" algn="tl">
                  <a:srgbClr val="000000">
                    <a:alpha val="43137"/>
                  </a:srgbClr>
                </a:outerShdw>
              </a:effectLst>
            </a:endParaRPr>
          </a:p>
          <a:p>
            <a:r>
              <a:rPr lang="en-US" sz="1200" dirty="0">
                <a:solidFill>
                  <a:schemeClr val="bg1"/>
                </a:solidFill>
                <a:effectLst>
                  <a:outerShdw blurRad="38100" dist="38100" dir="2700000" algn="tl">
                    <a:srgbClr val="000000">
                      <a:alpha val="43137"/>
                    </a:srgbClr>
                  </a:outerShdw>
                </a:effectLst>
              </a:rPr>
              <a:t>Normal Test (in.3) Special Test (in.3)             Normal Test (in.3) Special Test (in.3)</a:t>
            </a:r>
          </a:p>
          <a:p>
            <a:r>
              <a:rPr lang="en-US" sz="1200" dirty="0">
                <a:solidFill>
                  <a:schemeClr val="bg1"/>
                </a:solidFill>
                <a:effectLst>
                  <a:outerShdw blurRad="38100" dist="38100" dir="2700000" algn="tl">
                    <a:srgbClr val="000000">
                      <a:alpha val="43137"/>
                    </a:srgbClr>
                  </a:outerShdw>
                </a:effectLst>
              </a:rPr>
              <a:t>50 GAL 58                         58                                         35                           58</a:t>
            </a:r>
          </a:p>
          <a:p>
            <a:r>
              <a:rPr lang="en-US" sz="1200" b="1" dirty="0">
                <a:solidFill>
                  <a:schemeClr val="bg1"/>
                </a:solidFill>
                <a:effectLst>
                  <a:outerShdw blurRad="38100" dist="38100" dir="2700000" algn="tl">
                    <a:srgbClr val="000000">
                      <a:alpha val="43137"/>
                    </a:srgbClr>
                  </a:outerShdw>
                </a:effectLst>
              </a:rPr>
              <a:t>Vehicle Tank Meters – Flow Rate over 30 GPM</a:t>
            </a:r>
            <a:endParaRPr lang="en-US" sz="1200" dirty="0">
              <a:solidFill>
                <a:schemeClr val="bg1"/>
              </a:solidFill>
              <a:effectLst>
                <a:outerShdw blurRad="38100" dist="38100" dir="2700000" algn="tl">
                  <a:srgbClr val="000000">
                    <a:alpha val="43137"/>
                  </a:srgbClr>
                </a:outerShdw>
              </a:effectLst>
            </a:endParaRPr>
          </a:p>
          <a:p>
            <a:r>
              <a:rPr lang="en-US" sz="1200" dirty="0">
                <a:solidFill>
                  <a:schemeClr val="bg1"/>
                </a:solidFill>
                <a:effectLst>
                  <a:outerShdw blurRad="38100" dist="38100" dir="2700000" algn="tl">
                    <a:srgbClr val="000000">
                      <a:alpha val="43137"/>
                    </a:srgbClr>
                  </a:outerShdw>
                </a:effectLst>
              </a:rPr>
              <a:t>PROVER</a:t>
            </a:r>
          </a:p>
          <a:p>
            <a:r>
              <a:rPr lang="en-US" sz="1200" dirty="0">
                <a:solidFill>
                  <a:schemeClr val="bg1"/>
                </a:solidFill>
                <a:effectLst>
                  <a:outerShdw blurRad="38100" dist="38100" dir="2700000" algn="tl">
                    <a:srgbClr val="000000">
                      <a:alpha val="43137"/>
                    </a:srgbClr>
                  </a:outerShdw>
                </a:effectLst>
              </a:rPr>
              <a:t>SIZE</a:t>
            </a:r>
          </a:p>
          <a:p>
            <a:r>
              <a:rPr lang="en-US" sz="1200" b="1" dirty="0">
                <a:solidFill>
                  <a:schemeClr val="bg1"/>
                </a:solidFill>
                <a:effectLst>
                  <a:outerShdw blurRad="38100" dist="38100" dir="2700000" algn="tl">
                    <a:srgbClr val="000000">
                      <a:alpha val="43137"/>
                    </a:srgbClr>
                  </a:outerShdw>
                </a:effectLst>
              </a:rPr>
              <a:t>Maintenance Tolerance                                              Acceptance Tolerance</a:t>
            </a:r>
            <a:endParaRPr lang="en-US" sz="1200" dirty="0">
              <a:solidFill>
                <a:schemeClr val="bg1"/>
              </a:solidFill>
              <a:effectLst>
                <a:outerShdw blurRad="38100" dist="38100" dir="2700000" algn="tl">
                  <a:srgbClr val="000000">
                    <a:alpha val="43137"/>
                  </a:srgbClr>
                </a:outerShdw>
              </a:effectLst>
            </a:endParaRPr>
          </a:p>
          <a:p>
            <a:r>
              <a:rPr lang="en-US" sz="1200" dirty="0">
                <a:solidFill>
                  <a:schemeClr val="bg1"/>
                </a:solidFill>
                <a:effectLst>
                  <a:outerShdw blurRad="38100" dist="38100" dir="2700000" algn="tl">
                    <a:srgbClr val="000000">
                      <a:alpha val="43137"/>
                    </a:srgbClr>
                  </a:outerShdw>
                </a:effectLst>
              </a:rPr>
              <a:t>Normal Test (in.3) Special Test (in.3)              Normal Test (in.3) Special Test (in.3)</a:t>
            </a:r>
          </a:p>
          <a:p>
            <a:r>
              <a:rPr lang="en-US" sz="1200" dirty="0">
                <a:solidFill>
                  <a:schemeClr val="bg1"/>
                </a:solidFill>
                <a:effectLst>
                  <a:outerShdw blurRad="38100" dist="38100" dir="2700000" algn="tl">
                    <a:srgbClr val="000000">
                      <a:alpha val="43137"/>
                    </a:srgbClr>
                  </a:outerShdw>
                </a:effectLst>
              </a:rPr>
              <a:t>50 GAL 35                          52                                         17                            52</a:t>
            </a:r>
          </a:p>
          <a:p>
            <a:r>
              <a:rPr lang="en-US" sz="1200" dirty="0">
                <a:solidFill>
                  <a:schemeClr val="bg1"/>
                </a:solidFill>
                <a:effectLst>
                  <a:outerShdw blurRad="38100" dist="38100" dir="2700000" algn="tl">
                    <a:srgbClr val="000000">
                      <a:alpha val="43137"/>
                    </a:srgbClr>
                  </a:outerShdw>
                </a:effectLst>
              </a:rPr>
              <a:t>200 GAL 139                   208                                         69                          208</a:t>
            </a:r>
          </a:p>
          <a:p>
            <a:r>
              <a:rPr lang="en-US" sz="1200" dirty="0">
                <a:solidFill>
                  <a:schemeClr val="bg1"/>
                </a:solidFill>
                <a:effectLst>
                  <a:outerShdw blurRad="38100" dist="38100" dir="2700000" algn="tl">
                    <a:srgbClr val="000000">
                      <a:alpha val="43137"/>
                    </a:srgbClr>
                  </a:outerShdw>
                </a:effectLst>
              </a:rPr>
              <a:t>500 GAL 347                   520                                       173                          520</a:t>
            </a:r>
          </a:p>
          <a:p>
            <a:r>
              <a:rPr lang="en-US" sz="1200" dirty="0">
                <a:solidFill>
                  <a:schemeClr val="bg1"/>
                </a:solidFill>
                <a:effectLst>
                  <a:outerShdw blurRad="38100" dist="38100" dir="2700000" algn="tl">
                    <a:srgbClr val="000000">
                      <a:alpha val="43137"/>
                    </a:srgbClr>
                  </a:outerShdw>
                </a:effectLst>
              </a:rPr>
              <a:t>1000 GAL 693              1040                                        347                       1040</a:t>
            </a:r>
          </a:p>
          <a:p>
            <a:r>
              <a:rPr lang="en-US" sz="1200" dirty="0">
                <a:solidFill>
                  <a:schemeClr val="bg1"/>
                </a:solidFill>
                <a:effectLst>
                  <a:outerShdw blurRad="38100" dist="38100" dir="2700000" algn="tl">
                    <a:srgbClr val="000000">
                      <a:alpha val="43137"/>
                    </a:srgbClr>
                  </a:outerShdw>
                </a:effectLst>
              </a:rPr>
              <a:t>1010 GAL 700              1050                                        350                       1050</a:t>
            </a:r>
          </a:p>
          <a:p>
            <a:endParaRPr lang="en-US" sz="1200" dirty="0">
              <a:solidFill>
                <a:schemeClr val="bg1"/>
              </a:solidFill>
              <a:effectLst>
                <a:outerShdw blurRad="38100" dist="38100" dir="2700000" algn="tl">
                  <a:srgbClr val="000000">
                    <a:alpha val="43137"/>
                  </a:srgbClr>
                </a:outerShdw>
              </a:effectLst>
            </a:endParaRPr>
          </a:p>
        </p:txBody>
      </p:sp>
      <p:sp>
        <p:nvSpPr>
          <p:cNvPr id="2" name="Arrow: Down 1">
            <a:extLst>
              <a:ext uri="{FF2B5EF4-FFF2-40B4-BE49-F238E27FC236}">
                <a16:creationId xmlns:a16="http://schemas.microsoft.com/office/drawing/2014/main" id="{52DEB360-2473-453D-86F3-4AF3897FA5A2}"/>
              </a:ext>
              <a:ext uri="{C183D7F6-B498-43B3-948B-1728B52AA6E4}">
                <adec:decorative xmlns:adec="http://schemas.microsoft.com/office/drawing/2017/decorative" val="1"/>
              </a:ext>
            </a:extLst>
          </p:cNvPr>
          <p:cNvSpPr/>
          <p:nvPr/>
        </p:nvSpPr>
        <p:spPr>
          <a:xfrm rot="5400000">
            <a:off x="6997537" y="234182"/>
            <a:ext cx="304102" cy="793291"/>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1F097921-CD32-4923-A1D4-CDA131D6936C}"/>
              </a:ext>
              <a:ext uri="{C183D7F6-B498-43B3-948B-1728B52AA6E4}">
                <adec:decorative xmlns:adec="http://schemas.microsoft.com/office/drawing/2017/decorative" val="1"/>
              </a:ext>
            </a:extLst>
          </p:cNvPr>
          <p:cNvSpPr/>
          <p:nvPr/>
        </p:nvSpPr>
        <p:spPr>
          <a:xfrm rot="5400000">
            <a:off x="6943791" y="1684585"/>
            <a:ext cx="304102" cy="793291"/>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Down 6">
            <a:extLst>
              <a:ext uri="{FF2B5EF4-FFF2-40B4-BE49-F238E27FC236}">
                <a16:creationId xmlns:a16="http://schemas.microsoft.com/office/drawing/2014/main" id="{C8336C85-50C2-4CB7-8641-6946A5A80FF2}"/>
              </a:ext>
              <a:ext uri="{C183D7F6-B498-43B3-948B-1728B52AA6E4}">
                <adec:decorative xmlns:adec="http://schemas.microsoft.com/office/drawing/2017/decorative" val="1"/>
              </a:ext>
            </a:extLst>
          </p:cNvPr>
          <p:cNvSpPr/>
          <p:nvPr/>
        </p:nvSpPr>
        <p:spPr>
          <a:xfrm rot="5400000">
            <a:off x="7244992" y="2972736"/>
            <a:ext cx="304102" cy="793291"/>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BA465C6F-DD64-4D4C-B255-33B42D7CFFE5}"/>
              </a:ext>
              <a:ext uri="{C183D7F6-B498-43B3-948B-1728B52AA6E4}">
                <adec:decorative xmlns:adec="http://schemas.microsoft.com/office/drawing/2017/decorative" val="1"/>
              </a:ext>
            </a:extLst>
          </p:cNvPr>
          <p:cNvSpPr/>
          <p:nvPr/>
        </p:nvSpPr>
        <p:spPr>
          <a:xfrm rot="5400000">
            <a:off x="7311611" y="4088771"/>
            <a:ext cx="304102" cy="793291"/>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Down 8">
            <a:extLst>
              <a:ext uri="{FF2B5EF4-FFF2-40B4-BE49-F238E27FC236}">
                <a16:creationId xmlns:a16="http://schemas.microsoft.com/office/drawing/2014/main" id="{0EAE2974-E42B-43B9-A67E-49514D7E56C9}"/>
              </a:ext>
              <a:ext uri="{C183D7F6-B498-43B3-948B-1728B52AA6E4}">
                <adec:decorative xmlns:adec="http://schemas.microsoft.com/office/drawing/2017/decorative" val="1"/>
              </a:ext>
            </a:extLst>
          </p:cNvPr>
          <p:cNvSpPr/>
          <p:nvPr/>
        </p:nvSpPr>
        <p:spPr>
          <a:xfrm rot="5400000">
            <a:off x="5903804" y="4645868"/>
            <a:ext cx="304100" cy="6858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Down 9">
            <a:extLst>
              <a:ext uri="{FF2B5EF4-FFF2-40B4-BE49-F238E27FC236}">
                <a16:creationId xmlns:a16="http://schemas.microsoft.com/office/drawing/2014/main" id="{C6BAEA0B-DDAA-4F8A-9EDB-111BBA13EA31}"/>
              </a:ext>
              <a:ext uri="{C183D7F6-B498-43B3-948B-1728B52AA6E4}">
                <adec:decorative xmlns:adec="http://schemas.microsoft.com/office/drawing/2017/decorative" val="1"/>
              </a:ext>
            </a:extLst>
          </p:cNvPr>
          <p:cNvSpPr/>
          <p:nvPr/>
        </p:nvSpPr>
        <p:spPr>
          <a:xfrm rot="16200000">
            <a:off x="6600893" y="4628935"/>
            <a:ext cx="304100" cy="6858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a:extLst>
              <a:ext uri="{FF2B5EF4-FFF2-40B4-BE49-F238E27FC236}">
                <a16:creationId xmlns:a16="http://schemas.microsoft.com/office/drawing/2014/main" id="{9526DEB3-5912-4CEC-A939-C5F507051FF4}"/>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0" y="6242184"/>
            <a:ext cx="655325" cy="655325"/>
          </a:xfrm>
          <a:prstGeom prst="rect">
            <a:avLst/>
          </a:prstGeom>
          <a:noFill/>
        </p:spPr>
      </p:pic>
    </p:spTree>
    <p:extLst>
      <p:ext uri="{BB962C8B-B14F-4D97-AF65-F5344CB8AC3E}">
        <p14:creationId xmlns:p14="http://schemas.microsoft.com/office/powerpoint/2010/main" val="38572673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A6082-5720-F2E6-1DE6-22C90A56BA43}"/>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t>High Volume Satellite Dispensers</a:t>
            </a:r>
          </a:p>
        </p:txBody>
      </p:sp>
      <p:pic>
        <p:nvPicPr>
          <p:cNvPr id="3" name="Picture 2" descr="Satellite dispenser at High volume facilit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896780"/>
            <a:ext cx="4169879" cy="5025189"/>
          </a:xfrm>
          <a:prstGeom prst="rect">
            <a:avLst/>
          </a:prstGeom>
        </p:spPr>
      </p:pic>
      <p:pic>
        <p:nvPicPr>
          <p:cNvPr id="5" name="Picture 4" descr="Satellite dispenser at high volume facility"/>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45522" y="896780"/>
            <a:ext cx="4274285" cy="5025189"/>
          </a:xfrm>
          <a:prstGeom prst="rect">
            <a:avLst/>
          </a:prstGeom>
        </p:spPr>
      </p:pic>
      <p:sp>
        <p:nvSpPr>
          <p:cNvPr id="9" name="TextBox 8"/>
          <p:cNvSpPr txBox="1"/>
          <p:nvPr/>
        </p:nvSpPr>
        <p:spPr>
          <a:xfrm>
            <a:off x="-76200" y="6248400"/>
            <a:ext cx="5029200" cy="461665"/>
          </a:xfrm>
          <a:prstGeom prst="rect">
            <a:avLst/>
          </a:prstGeom>
          <a:noFill/>
        </p:spPr>
        <p:txBody>
          <a:bodyPr wrap="square" rtlCol="0">
            <a:spAutoFit/>
          </a:bodyPr>
          <a:lstStyle/>
          <a:p>
            <a:pPr algn="ctr"/>
            <a:r>
              <a:rPr lang="en-US" sz="2400" dirty="0">
                <a:solidFill>
                  <a:srgbClr val="FFFF00"/>
                </a:solidFill>
                <a:effectLst>
                  <a:outerShdw blurRad="38100" dist="38100" dir="2700000" algn="tl">
                    <a:srgbClr val="000000">
                      <a:alpha val="43137"/>
                    </a:srgbClr>
                  </a:outerShdw>
                </a:effectLst>
                <a:latin typeface="Arial Rounded MT Bold" panose="020F0704030504030204" pitchFamily="34" charset="0"/>
              </a:rPr>
              <a:t>HV SATELLITE WITH NO FENCE</a:t>
            </a:r>
          </a:p>
        </p:txBody>
      </p:sp>
      <p:sp>
        <p:nvSpPr>
          <p:cNvPr id="10" name="TextBox 9"/>
          <p:cNvSpPr txBox="1"/>
          <p:nvPr/>
        </p:nvSpPr>
        <p:spPr>
          <a:xfrm>
            <a:off x="4648202" y="304800"/>
            <a:ext cx="4463312" cy="461665"/>
          </a:xfrm>
          <a:prstGeom prst="rect">
            <a:avLst/>
          </a:prstGeom>
          <a:noFill/>
        </p:spPr>
        <p:txBody>
          <a:bodyPr wrap="square" rtlCol="0">
            <a:spAutoFit/>
          </a:bodyPr>
          <a:lstStyle/>
          <a:p>
            <a:pPr algn="ctr"/>
            <a:r>
              <a:rPr lang="en-US" sz="2400" b="1" dirty="0">
                <a:solidFill>
                  <a:srgbClr val="FFFF00"/>
                </a:solidFill>
                <a:effectLst>
                  <a:outerShdw blurRad="38100" dist="38100" dir="2700000" algn="tl">
                    <a:srgbClr val="000000">
                      <a:alpha val="43137"/>
                    </a:srgbClr>
                  </a:outerShdw>
                </a:effectLst>
                <a:latin typeface="Arial Rounded MT Bold" panose="020F0704030504030204" pitchFamily="34" charset="0"/>
              </a:rPr>
              <a:t>HV SATELLITE WITH FENCE</a:t>
            </a:r>
          </a:p>
        </p:txBody>
      </p:sp>
      <p:pic>
        <p:nvPicPr>
          <p:cNvPr id="6" name="Picture 2">
            <a:extLst>
              <a:ext uri="{FF2B5EF4-FFF2-40B4-BE49-F238E27FC236}">
                <a16:creationId xmlns:a16="http://schemas.microsoft.com/office/drawing/2014/main" id="{1611B5CF-4DB3-43BB-8637-0BC3963494F7}"/>
              </a:ex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8468889" y="6005747"/>
            <a:ext cx="655325" cy="655325"/>
          </a:xfrm>
          <a:prstGeom prst="rect">
            <a:avLst/>
          </a:prstGeom>
          <a:noFill/>
        </p:spPr>
      </p:pic>
    </p:spTree>
    <p:extLst>
      <p:ext uri="{BB962C8B-B14F-4D97-AF65-F5344CB8AC3E}">
        <p14:creationId xmlns:p14="http://schemas.microsoft.com/office/powerpoint/2010/main" val="21326142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anim calcmode="lin" valueType="num">
                                      <p:cBhvr>
                                        <p:cTn id="12" dur="500" fill="hold"/>
                                        <p:tgtEl>
                                          <p:spTgt spid="9"/>
                                        </p:tgtEl>
                                        <p:attrNameLst>
                                          <p:attrName>ppt_x</p:attrName>
                                        </p:attrNameLst>
                                      </p:cBhvr>
                                      <p:tavLst>
                                        <p:tav tm="0">
                                          <p:val>
                                            <p:strVal val="#ppt_x"/>
                                          </p:val>
                                        </p:tav>
                                        <p:tav tm="100000">
                                          <p:val>
                                            <p:strVal val="#ppt_x"/>
                                          </p:val>
                                        </p:tav>
                                      </p:tavLst>
                                    </p:anim>
                                    <p:anim calcmode="lin" valueType="num">
                                      <p:cBhvr>
                                        <p:cTn id="13"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anim calcmode="lin" valueType="num">
                                      <p:cBhvr>
                                        <p:cTn id="23" dur="500" fill="hold"/>
                                        <p:tgtEl>
                                          <p:spTgt spid="10"/>
                                        </p:tgtEl>
                                        <p:attrNameLst>
                                          <p:attrName>ppt_x</p:attrName>
                                        </p:attrNameLst>
                                      </p:cBhvr>
                                      <p:tavLst>
                                        <p:tav tm="0">
                                          <p:val>
                                            <p:strVal val="#ppt_x"/>
                                          </p:val>
                                        </p:tav>
                                        <p:tav tm="100000">
                                          <p:val>
                                            <p:strVal val="#ppt_x"/>
                                          </p:val>
                                        </p:tav>
                                      </p:tavLst>
                                    </p:anim>
                                    <p:anim calcmode="lin" valueType="num">
                                      <p:cBhvr>
                                        <p:cTn id="24"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9393D86-5127-E9F4-5894-8C3454133D34}"/>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t>High Volume Satellite Dispensers 2</a:t>
            </a:r>
          </a:p>
        </p:txBody>
      </p:sp>
      <p:pic>
        <p:nvPicPr>
          <p:cNvPr id="2" name="Picture 1" descr="Close up on Diesel Exhaust and Fluild measur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5424" y="-12192"/>
            <a:ext cx="4572000" cy="4800600"/>
          </a:xfrm>
          <a:prstGeom prst="rect">
            <a:avLst/>
          </a:prstGeom>
        </p:spPr>
      </p:pic>
      <p:pic>
        <p:nvPicPr>
          <p:cNvPr id="6" name="Picture 5" descr="Close up of light indicator showing satellite pump is in us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73" y="2292531"/>
            <a:ext cx="4550229" cy="4550229"/>
          </a:xfrm>
          <a:prstGeom prst="rect">
            <a:avLst/>
          </a:prstGeom>
        </p:spPr>
      </p:pic>
      <p:sp>
        <p:nvSpPr>
          <p:cNvPr id="3" name="TextBox 2">
            <a:extLst>
              <a:ext uri="{FF2B5EF4-FFF2-40B4-BE49-F238E27FC236}">
                <a16:creationId xmlns:a16="http://schemas.microsoft.com/office/drawing/2014/main" id="{14AE8100-723B-47C2-8D7C-0BC989B66F22}"/>
              </a:ext>
            </a:extLst>
          </p:cNvPr>
          <p:cNvSpPr txBox="1"/>
          <p:nvPr/>
        </p:nvSpPr>
        <p:spPr>
          <a:xfrm>
            <a:off x="170687" y="304800"/>
            <a:ext cx="4267200" cy="1815882"/>
          </a:xfrm>
          <a:prstGeom prst="rect">
            <a:avLst/>
          </a:prstGeom>
          <a:noFill/>
        </p:spPr>
        <p:txBody>
          <a:bodyPr wrap="square" rtlCol="0">
            <a:spAutoFit/>
          </a:bodyPr>
          <a:lstStyle/>
          <a:p>
            <a:r>
              <a:rPr lang="en-US" sz="2800" b="1" dirty="0">
                <a:solidFill>
                  <a:srgbClr val="FFFF00"/>
                </a:solidFill>
              </a:rPr>
              <a:t>Primary dispenser must have notification of secondary (satellite) device.</a:t>
            </a:r>
          </a:p>
        </p:txBody>
      </p:sp>
      <p:sp>
        <p:nvSpPr>
          <p:cNvPr id="4" name="Oval 3">
            <a:extLst>
              <a:ext uri="{FF2B5EF4-FFF2-40B4-BE49-F238E27FC236}">
                <a16:creationId xmlns:a16="http://schemas.microsoft.com/office/drawing/2014/main" id="{195C0531-5DBB-4D47-AC7B-F98DD4D259D4}"/>
              </a:ext>
              <a:ext uri="{C183D7F6-B498-43B3-948B-1728B52AA6E4}">
                <adec:decorative xmlns:adec="http://schemas.microsoft.com/office/drawing/2017/decorative" val="1"/>
              </a:ext>
            </a:extLst>
          </p:cNvPr>
          <p:cNvSpPr/>
          <p:nvPr/>
        </p:nvSpPr>
        <p:spPr>
          <a:xfrm>
            <a:off x="838200" y="2292531"/>
            <a:ext cx="2209800" cy="2209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13CA62F-C6A5-4092-B006-99F1E2B5A2B2}"/>
              </a:ext>
            </a:extLst>
          </p:cNvPr>
          <p:cNvSpPr txBox="1"/>
          <p:nvPr/>
        </p:nvSpPr>
        <p:spPr>
          <a:xfrm>
            <a:off x="4687824" y="4953000"/>
            <a:ext cx="4151376" cy="1384995"/>
          </a:xfrm>
          <a:prstGeom prst="rect">
            <a:avLst/>
          </a:prstGeom>
          <a:noFill/>
        </p:spPr>
        <p:txBody>
          <a:bodyPr wrap="square" rtlCol="0">
            <a:spAutoFit/>
          </a:bodyPr>
          <a:lstStyle/>
          <a:p>
            <a:pPr algn="ctr"/>
            <a:r>
              <a:rPr lang="en-US" sz="2800" b="1" dirty="0">
                <a:solidFill>
                  <a:srgbClr val="FFFF00"/>
                </a:solidFill>
              </a:rPr>
              <a:t>DEF is not a petroleum product, but it is a measuring device.</a:t>
            </a:r>
          </a:p>
        </p:txBody>
      </p:sp>
      <p:pic>
        <p:nvPicPr>
          <p:cNvPr id="8" name="Picture 2">
            <a:extLst>
              <a:ext uri="{FF2B5EF4-FFF2-40B4-BE49-F238E27FC236}">
                <a16:creationId xmlns:a16="http://schemas.microsoft.com/office/drawing/2014/main" id="{71D44388-C42B-42D0-9417-5C6A7EEC71AC}"/>
              </a:ex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8452099" y="6019800"/>
            <a:ext cx="655325" cy="655325"/>
          </a:xfrm>
          <a:prstGeom prst="rect">
            <a:avLst/>
          </a:prstGeom>
          <a:noFill/>
        </p:spPr>
      </p:pic>
    </p:spTree>
    <p:extLst>
      <p:ext uri="{BB962C8B-B14F-4D97-AF65-F5344CB8AC3E}">
        <p14:creationId xmlns:p14="http://schemas.microsoft.com/office/powerpoint/2010/main" val="24236971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heel(1)">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2" presetClass="entr" presetSubtype="4"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7" grpId="0"/>
    </p:bldLst>
  </p:timing>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1938C-E9AD-B639-7221-3CECD5B95D1E}"/>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t>Repair Documentation</a:t>
            </a:r>
          </a:p>
        </p:txBody>
      </p:sp>
      <p:sp>
        <p:nvSpPr>
          <p:cNvPr id="4" name="TextBox 3">
            <a:extLst>
              <a:ext uri="{FF2B5EF4-FFF2-40B4-BE49-F238E27FC236}">
                <a16:creationId xmlns:a16="http://schemas.microsoft.com/office/drawing/2014/main" id="{2A22CAA6-B42D-4FA2-A957-DCFFC56D4618}"/>
              </a:ext>
            </a:extLst>
          </p:cNvPr>
          <p:cNvSpPr txBox="1"/>
          <p:nvPr/>
        </p:nvSpPr>
        <p:spPr>
          <a:xfrm>
            <a:off x="152399" y="3505200"/>
            <a:ext cx="4876801" cy="1384995"/>
          </a:xfrm>
          <a:prstGeom prst="rect">
            <a:avLst/>
          </a:prstGeom>
          <a:noFill/>
        </p:spPr>
        <p:txBody>
          <a:bodyPr wrap="square" rtlCol="0">
            <a:spAutoFit/>
          </a:bodyPr>
          <a:lstStyle/>
          <a:p>
            <a:r>
              <a:rPr lang="en-US" sz="2800" b="1" dirty="0">
                <a:solidFill>
                  <a:srgbClr val="FFFF00"/>
                </a:solidFill>
              </a:rPr>
              <a:t>Documentation = A+  </a:t>
            </a:r>
          </a:p>
          <a:p>
            <a:endParaRPr lang="en-US" sz="2800" dirty="0">
              <a:solidFill>
                <a:schemeClr val="bg1"/>
              </a:solidFill>
            </a:endParaRPr>
          </a:p>
          <a:p>
            <a:r>
              <a:rPr lang="en-US" sz="2800" b="1" dirty="0">
                <a:solidFill>
                  <a:srgbClr val="FFFF00"/>
                </a:solidFill>
              </a:rPr>
              <a:t>Maintenance Interval??</a:t>
            </a:r>
          </a:p>
        </p:txBody>
      </p:sp>
      <p:pic>
        <p:nvPicPr>
          <p:cNvPr id="3" name="Picture 2" descr="gas pump with replacing and good by dates in sharpie on it">
            <a:extLst>
              <a:ext uri="{FF2B5EF4-FFF2-40B4-BE49-F238E27FC236}">
                <a16:creationId xmlns:a16="http://schemas.microsoft.com/office/drawing/2014/main" id="{AC2498A0-E7B9-47F4-A1EF-806FE830C621}"/>
              </a:ext>
            </a:extLst>
          </p:cNvPr>
          <p:cNvPicPr>
            <a:picLocks noChangeAspect="1"/>
          </p:cNvPicPr>
          <p:nvPr/>
        </p:nvPicPr>
        <p:blipFill>
          <a:blip r:embed="rId3"/>
          <a:stretch>
            <a:fillRect/>
          </a:stretch>
        </p:blipFill>
        <p:spPr>
          <a:xfrm>
            <a:off x="4184770" y="1295400"/>
            <a:ext cx="4711580" cy="4267200"/>
          </a:xfrm>
          <a:prstGeom prst="rect">
            <a:avLst/>
          </a:prstGeom>
        </p:spPr>
      </p:pic>
      <p:pic>
        <p:nvPicPr>
          <p:cNvPr id="5" name="Picture 2">
            <a:extLst>
              <a:ext uri="{FF2B5EF4-FFF2-40B4-BE49-F238E27FC236}">
                <a16:creationId xmlns:a16="http://schemas.microsoft.com/office/drawing/2014/main" id="{801AF1DD-F5EF-4927-90FD-4CA39D499C76}"/>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241025" y="6088375"/>
            <a:ext cx="655325" cy="655325"/>
          </a:xfrm>
          <a:prstGeom prst="rect">
            <a:avLst/>
          </a:prstGeom>
          <a:noFill/>
        </p:spPr>
      </p:pic>
    </p:spTree>
    <p:extLst>
      <p:ext uri="{BB962C8B-B14F-4D97-AF65-F5344CB8AC3E}">
        <p14:creationId xmlns:p14="http://schemas.microsoft.com/office/powerpoint/2010/main" val="15230462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467C7-730D-1BB0-30A9-B185D7CA463F}"/>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t>Mobile Meters</a:t>
            </a:r>
          </a:p>
        </p:txBody>
      </p:sp>
      <p:pic>
        <p:nvPicPr>
          <p:cNvPr id="3" name="Picture 2" descr="Man working on truck with petroleum calibration devic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228600"/>
            <a:ext cx="8686800" cy="6374459"/>
          </a:xfrm>
          <a:prstGeom prst="rect">
            <a:avLst/>
          </a:prstGeom>
        </p:spPr>
      </p:pic>
      <p:sp>
        <p:nvSpPr>
          <p:cNvPr id="5" name="TextBox 4"/>
          <p:cNvSpPr txBox="1"/>
          <p:nvPr/>
        </p:nvSpPr>
        <p:spPr>
          <a:xfrm>
            <a:off x="20849" y="6150114"/>
            <a:ext cx="9102301" cy="707886"/>
          </a:xfrm>
          <a:prstGeom prst="rect">
            <a:avLst/>
          </a:prstGeom>
          <a:solidFill>
            <a:schemeClr val="accent1">
              <a:alpha val="36000"/>
            </a:schemeClr>
          </a:solidFill>
        </p:spPr>
        <p:txBody>
          <a:bodyPr wrap="square" rtlCol="0">
            <a:spAutoFit/>
          </a:bodyPr>
          <a:lstStyle/>
          <a:p>
            <a:pPr algn="ctr"/>
            <a:r>
              <a:rPr lang="en-US" sz="4000" dirty="0">
                <a:solidFill>
                  <a:schemeClr val="bg1"/>
                </a:solidFill>
                <a:effectLst>
                  <a:outerShdw blurRad="38100" dist="38100" dir="2700000" algn="tl">
                    <a:srgbClr val="000000">
                      <a:alpha val="43137"/>
                    </a:srgbClr>
                  </a:outerShdw>
                </a:effectLst>
                <a:latin typeface="Arial Rounded MT Bold" panose="020F0704030504030204" pitchFamily="34" charset="0"/>
              </a:rPr>
              <a:t>RACK METERING</a:t>
            </a:r>
          </a:p>
        </p:txBody>
      </p:sp>
      <p:pic>
        <p:nvPicPr>
          <p:cNvPr id="4" name="Picture 3" descr="Inside of high volume tank mete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203200"/>
            <a:ext cx="8686800" cy="6399859"/>
          </a:xfrm>
          <a:prstGeom prst="rect">
            <a:avLst/>
          </a:prstGeom>
        </p:spPr>
      </p:pic>
      <p:sp>
        <p:nvSpPr>
          <p:cNvPr id="7" name="TextBox 6"/>
          <p:cNvSpPr txBox="1"/>
          <p:nvPr/>
        </p:nvSpPr>
        <p:spPr>
          <a:xfrm>
            <a:off x="20849" y="6150114"/>
            <a:ext cx="9102301" cy="707886"/>
          </a:xfrm>
          <a:prstGeom prst="rect">
            <a:avLst/>
          </a:prstGeom>
          <a:solidFill>
            <a:schemeClr val="bg1">
              <a:alpha val="36000"/>
            </a:schemeClr>
          </a:solidFill>
        </p:spPr>
        <p:txBody>
          <a:bodyPr wrap="square" rtlCol="0">
            <a:spAutoFit/>
          </a:bodyPr>
          <a:lstStyle/>
          <a:p>
            <a:pPr algn="ctr"/>
            <a:r>
              <a:rPr lang="en-US" sz="4000" dirty="0">
                <a:effectLst>
                  <a:outerShdw blurRad="38100" dist="38100" dir="2700000" algn="tl">
                    <a:srgbClr val="000000">
                      <a:alpha val="43137"/>
                    </a:srgbClr>
                  </a:outerShdw>
                </a:effectLst>
                <a:latin typeface="Arial Rounded MT Bold" panose="020F0704030504030204" pitchFamily="34" charset="0"/>
              </a:rPr>
              <a:t>HV LC METER</a:t>
            </a:r>
          </a:p>
        </p:txBody>
      </p:sp>
      <p:pic>
        <p:nvPicPr>
          <p:cNvPr id="11" name="Picture 10" descr="Close up on another measuring mete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14600" y="200634"/>
            <a:ext cx="4572000" cy="5841059"/>
          </a:xfrm>
          <a:prstGeom prst="rect">
            <a:avLst/>
          </a:prstGeom>
        </p:spPr>
      </p:pic>
      <p:pic>
        <p:nvPicPr>
          <p:cNvPr id="9" name="Picture 8" descr="measuring meter device"/>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3275" y="438151"/>
            <a:ext cx="8636000" cy="6273329"/>
          </a:xfrm>
          <a:prstGeom prst="rect">
            <a:avLst/>
          </a:prstGeom>
        </p:spPr>
      </p:pic>
      <p:sp>
        <p:nvSpPr>
          <p:cNvPr id="10" name="TextBox 9"/>
          <p:cNvSpPr txBox="1"/>
          <p:nvPr/>
        </p:nvSpPr>
        <p:spPr>
          <a:xfrm>
            <a:off x="58949" y="-13641"/>
            <a:ext cx="9102301" cy="707886"/>
          </a:xfrm>
          <a:prstGeom prst="rect">
            <a:avLst/>
          </a:prstGeom>
          <a:solidFill>
            <a:srgbClr val="FFFF00">
              <a:alpha val="36000"/>
            </a:srgbClr>
          </a:solidFill>
        </p:spPr>
        <p:txBody>
          <a:bodyPr wrap="square" rtlCol="0">
            <a:spAutoFit/>
          </a:bodyPr>
          <a:lstStyle/>
          <a:p>
            <a:pPr algn="ctr"/>
            <a:r>
              <a:rPr lang="en-US" sz="4000" b="1" dirty="0">
                <a:solidFill>
                  <a:srgbClr val="FFFF00"/>
                </a:solidFill>
                <a:effectLst>
                  <a:outerShdw blurRad="38100" dist="38100" dir="2700000" algn="tl">
                    <a:srgbClr val="000000">
                      <a:alpha val="43137"/>
                    </a:srgbClr>
                  </a:outerShdw>
                </a:effectLst>
                <a:latin typeface="Arial Rounded MT Bold" panose="020F0704030504030204" pitchFamily="34" charset="0"/>
              </a:rPr>
              <a:t>MOBILE METERS</a:t>
            </a:r>
          </a:p>
        </p:txBody>
      </p:sp>
      <p:pic>
        <p:nvPicPr>
          <p:cNvPr id="12" name="Picture 2">
            <a:extLst>
              <a:ext uri="{FF2B5EF4-FFF2-40B4-BE49-F238E27FC236}">
                <a16:creationId xmlns:a16="http://schemas.microsoft.com/office/drawing/2014/main" id="{54477EE3-A4D2-48D4-A188-EC33F413BEA1}"/>
              </a:ext>
              <a:ext uri="{C183D7F6-B498-43B3-948B-1728B52AA6E4}">
                <adec:decorative xmlns:adec="http://schemas.microsoft.com/office/drawing/2017/decorative" val="1"/>
              </a:ext>
            </a:extLst>
          </p:cNvPr>
          <p:cNvPicPr>
            <a:picLocks noChangeAspect="1" noChangeArrowheads="1"/>
          </p:cNvPicPr>
          <p:nvPr/>
        </p:nvPicPr>
        <p:blipFill>
          <a:blip r:embed="rId7" cstate="print"/>
          <a:srcRect/>
          <a:stretch>
            <a:fillRect/>
          </a:stretch>
        </p:blipFill>
        <p:spPr bwMode="auto">
          <a:xfrm>
            <a:off x="8389350" y="6144585"/>
            <a:ext cx="655325" cy="655325"/>
          </a:xfrm>
          <a:prstGeom prst="rect">
            <a:avLst/>
          </a:prstGeom>
          <a:noFill/>
        </p:spPr>
      </p:pic>
    </p:spTree>
    <p:extLst>
      <p:ext uri="{BB962C8B-B14F-4D97-AF65-F5344CB8AC3E}">
        <p14:creationId xmlns:p14="http://schemas.microsoft.com/office/powerpoint/2010/main" val="41057162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out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3"/>
                                        </p:tgtEl>
                                        <p:attrNameLst>
                                          <p:attrName>style.visibility</p:attrName>
                                        </p:attrNameLst>
                                      </p:cBhvr>
                                      <p:to>
                                        <p:strVal val="hidden"/>
                                      </p:to>
                                    </p:set>
                                  </p:childTnLst>
                                </p:cTn>
                              </p:par>
                              <p:par>
                                <p:cTn id="18" presetID="1" presetClass="exit" presetSubtype="0" fill="hold" grpId="1" nodeType="withEffect">
                                  <p:stCondLst>
                                    <p:cond delay="0"/>
                                  </p:stCondLst>
                                  <p:childTnLst>
                                    <p:set>
                                      <p:cBhvr>
                                        <p:cTn id="19" dur="1" fill="hold">
                                          <p:stCondLst>
                                            <p:cond delay="0"/>
                                          </p:stCondLst>
                                        </p:cTn>
                                        <p:tgtEl>
                                          <p:spTgt spid="5"/>
                                        </p:tgtEl>
                                        <p:attrNameLst>
                                          <p:attrName>style.visibility</p:attrName>
                                        </p:attrNameLst>
                                      </p:cBhvr>
                                      <p:to>
                                        <p:strVal val="hidden"/>
                                      </p:to>
                                    </p:set>
                                  </p:childTnLst>
                                </p:cTn>
                              </p:par>
                              <p:par>
                                <p:cTn id="20" presetID="47"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16" presetClass="entr" presetSubtype="37"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arn(outVertical)">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xit" presetSubtype="0" fill="hold" nodeType="clickEffect">
                                  <p:stCondLst>
                                    <p:cond delay="0"/>
                                  </p:stCondLst>
                                  <p:childTnLst>
                                    <p:animEffect transition="out" filter="dissolve">
                                      <p:cBhvr>
                                        <p:cTn id="32" dur="500"/>
                                        <p:tgtEl>
                                          <p:spTgt spid="4"/>
                                        </p:tgtEl>
                                      </p:cBhvr>
                                    </p:animEffect>
                                    <p:set>
                                      <p:cBhvr>
                                        <p:cTn id="33" dur="1" fill="hold">
                                          <p:stCondLst>
                                            <p:cond delay="499"/>
                                          </p:stCondLst>
                                        </p:cTn>
                                        <p:tgtEl>
                                          <p:spTgt spid="4"/>
                                        </p:tgtEl>
                                        <p:attrNameLst>
                                          <p:attrName>style.visibility</p:attrName>
                                        </p:attrNameLst>
                                      </p:cBhvr>
                                      <p:to>
                                        <p:strVal val="hidden"/>
                                      </p:to>
                                    </p:set>
                                  </p:childTnLst>
                                </p:cTn>
                              </p:par>
                              <p:par>
                                <p:cTn id="34" presetID="47" presetClass="entr" presetSubtype="0"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9" presetClass="exit" presetSubtype="0" fill="hold" nodeType="clickEffect">
                                  <p:stCondLst>
                                    <p:cond delay="0"/>
                                  </p:stCondLst>
                                  <p:childTnLst>
                                    <p:animEffect transition="out" filter="dissolve">
                                      <p:cBhvr>
                                        <p:cTn id="42" dur="500"/>
                                        <p:tgtEl>
                                          <p:spTgt spid="11"/>
                                        </p:tgtEl>
                                      </p:cBhvr>
                                    </p:animEffect>
                                    <p:set>
                                      <p:cBhvr>
                                        <p:cTn id="43" dur="1" fill="hold">
                                          <p:stCondLst>
                                            <p:cond delay="499"/>
                                          </p:stCondLst>
                                        </p:cTn>
                                        <p:tgtEl>
                                          <p:spTgt spid="11"/>
                                        </p:tgtEl>
                                        <p:attrNameLst>
                                          <p:attrName>style.visibility</p:attrName>
                                        </p:attrNameLst>
                                      </p:cBhvr>
                                      <p:to>
                                        <p:strVal val="hidden"/>
                                      </p:to>
                                    </p:set>
                                  </p:childTnLst>
                                </p:cTn>
                              </p:par>
                              <p:par>
                                <p:cTn id="44" presetID="9" presetClass="exit" presetSubtype="0" fill="hold" grpId="1" nodeType="withEffect">
                                  <p:stCondLst>
                                    <p:cond delay="0"/>
                                  </p:stCondLst>
                                  <p:childTnLst>
                                    <p:animEffect transition="out" filter="dissolve">
                                      <p:cBhvr>
                                        <p:cTn id="45" dur="500"/>
                                        <p:tgtEl>
                                          <p:spTgt spid="7"/>
                                        </p:tgtEl>
                                      </p:cBhvr>
                                    </p:animEffect>
                                    <p:set>
                                      <p:cBhvr>
                                        <p:cTn id="46" dur="1" fill="hold">
                                          <p:stCondLst>
                                            <p:cond delay="499"/>
                                          </p:stCondLst>
                                        </p:cTn>
                                        <p:tgtEl>
                                          <p:spTgt spid="7"/>
                                        </p:tgtEl>
                                        <p:attrNameLst>
                                          <p:attrName>style.visibility</p:attrName>
                                        </p:attrNameLst>
                                      </p:cBhvr>
                                      <p:to>
                                        <p:strVal val="hidden"/>
                                      </p:to>
                                    </p:set>
                                  </p:childTnLst>
                                </p:cTn>
                              </p:par>
                              <p:par>
                                <p:cTn id="47" presetID="42"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000"/>
                                        <p:tgtEl>
                                          <p:spTgt spid="9"/>
                                        </p:tgtEl>
                                      </p:cBhvr>
                                    </p:animEffect>
                                    <p:anim calcmode="lin" valueType="num">
                                      <p:cBhvr>
                                        <p:cTn id="50" dur="1000" fill="hold"/>
                                        <p:tgtEl>
                                          <p:spTgt spid="9"/>
                                        </p:tgtEl>
                                        <p:attrNameLst>
                                          <p:attrName>ppt_x</p:attrName>
                                        </p:attrNameLst>
                                      </p:cBhvr>
                                      <p:tavLst>
                                        <p:tav tm="0">
                                          <p:val>
                                            <p:strVal val="#ppt_x"/>
                                          </p:val>
                                        </p:tav>
                                        <p:tav tm="100000">
                                          <p:val>
                                            <p:strVal val="#ppt_x"/>
                                          </p:val>
                                        </p:tav>
                                      </p:tavLst>
                                    </p:anim>
                                    <p:anim calcmode="lin" valueType="num">
                                      <p:cBhvr>
                                        <p:cTn id="51" dur="1000" fill="hold"/>
                                        <p:tgtEl>
                                          <p:spTgt spid="9"/>
                                        </p:tgtEl>
                                        <p:attrNameLst>
                                          <p:attrName>ppt_y</p:attrName>
                                        </p:attrNameLst>
                                      </p:cBhvr>
                                      <p:tavLst>
                                        <p:tav tm="0">
                                          <p:val>
                                            <p:strVal val="#ppt_y+.1"/>
                                          </p:val>
                                        </p:tav>
                                        <p:tav tm="100000">
                                          <p:val>
                                            <p:strVal val="#ppt_y"/>
                                          </p:val>
                                        </p:tav>
                                      </p:tavLst>
                                    </p:anim>
                                  </p:childTnLst>
                                </p:cTn>
                              </p:par>
                              <p:par>
                                <p:cTn id="52" presetID="22" presetClass="entr" presetSubtype="1"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up)">
                                      <p:cBhvr>
                                        <p:cTn id="5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animBg="1"/>
      <p:bldP spid="7" grpId="1" animBg="1"/>
      <p:bldP spid="10"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73435-B21C-2C14-A8B5-2FBE39CC1191}"/>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t>Retail Mobile Fueling</a:t>
            </a:r>
          </a:p>
        </p:txBody>
      </p:sp>
      <p:pic>
        <p:nvPicPr>
          <p:cNvPr id="6" name="Picture 5" descr="A car parked in front of a truck&#10;&#10;Description generated with very high confidence">
            <a:extLst>
              <a:ext uri="{FF2B5EF4-FFF2-40B4-BE49-F238E27FC236}">
                <a16:creationId xmlns:a16="http://schemas.microsoft.com/office/drawing/2014/main" id="{73E7EB51-6E7A-4479-9A02-B414222608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54475" y="1845246"/>
            <a:ext cx="5455925" cy="3680074"/>
          </a:xfrm>
          <a:prstGeom prst="rect">
            <a:avLst/>
          </a:prstGeom>
        </p:spPr>
      </p:pic>
      <p:pic>
        <p:nvPicPr>
          <p:cNvPr id="13" name="Picture 12" descr="A picture containing outdoor, building, sky, ground&#10;&#10;Description generated with very high confidence">
            <a:extLst>
              <a:ext uri="{FF2B5EF4-FFF2-40B4-BE49-F238E27FC236}">
                <a16:creationId xmlns:a16="http://schemas.microsoft.com/office/drawing/2014/main" id="{2475CA1F-AF4C-453E-9E52-B14F1D693C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7052" y="1524000"/>
            <a:ext cx="6986093" cy="4677185"/>
          </a:xfrm>
          <a:prstGeom prst="rect">
            <a:avLst/>
          </a:prstGeom>
        </p:spPr>
      </p:pic>
      <p:sp>
        <p:nvSpPr>
          <p:cNvPr id="10" name="TextBox 9"/>
          <p:cNvSpPr txBox="1"/>
          <p:nvPr/>
        </p:nvSpPr>
        <p:spPr>
          <a:xfrm>
            <a:off x="58949" y="-13641"/>
            <a:ext cx="9102301" cy="1323439"/>
          </a:xfrm>
          <a:prstGeom prst="rect">
            <a:avLst/>
          </a:prstGeom>
          <a:solidFill>
            <a:srgbClr val="FFFF00">
              <a:alpha val="36000"/>
            </a:srgbClr>
          </a:solidFill>
        </p:spPr>
        <p:txBody>
          <a:bodyPr wrap="square" rtlCol="0">
            <a:spAutoFit/>
          </a:bodyPr>
          <a:lstStyle/>
          <a:p>
            <a:pPr algn="ctr"/>
            <a:r>
              <a:rPr lang="en-US" sz="4000" b="1" dirty="0">
                <a:solidFill>
                  <a:srgbClr val="FFFF00"/>
                </a:solidFill>
                <a:effectLst>
                  <a:outerShdw blurRad="38100" dist="38100" dir="2700000" algn="tl">
                    <a:srgbClr val="000000">
                      <a:alpha val="43137"/>
                    </a:srgbClr>
                  </a:outerShdw>
                </a:effectLst>
                <a:latin typeface="Arial Rounded MT Bold" panose="020F0704030504030204" pitchFamily="34" charset="0"/>
              </a:rPr>
              <a:t>RETAIL MOBILE FUELING</a:t>
            </a:r>
          </a:p>
          <a:p>
            <a:pPr algn="ctr"/>
            <a:r>
              <a:rPr lang="en-US" sz="4000" dirty="0">
                <a:solidFill>
                  <a:srgbClr val="FFFF00"/>
                </a:solidFill>
                <a:effectLst>
                  <a:outerShdw blurRad="38100" dist="38100" dir="2700000" algn="tl">
                    <a:srgbClr val="000000">
                      <a:alpha val="43137"/>
                    </a:srgbClr>
                  </a:outerShdw>
                </a:effectLst>
                <a:latin typeface="Arial Rounded MT Bold" panose="020F0704030504030204" pitchFamily="34" charset="0"/>
              </a:rPr>
              <a:t>PURCHASE VIA PHONE APP</a:t>
            </a:r>
          </a:p>
        </p:txBody>
      </p:sp>
      <p:pic>
        <p:nvPicPr>
          <p:cNvPr id="12" name="Picture 2">
            <a:extLst>
              <a:ext uri="{FF2B5EF4-FFF2-40B4-BE49-F238E27FC236}">
                <a16:creationId xmlns:a16="http://schemas.microsoft.com/office/drawing/2014/main" id="{54477EE3-A4D2-48D4-A188-EC33F413BEA1}"/>
              </a:ex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8305800" y="6048784"/>
            <a:ext cx="655325" cy="655325"/>
          </a:xfrm>
          <a:prstGeom prst="rect">
            <a:avLst/>
          </a:prstGeom>
          <a:noFill/>
        </p:spPr>
      </p:pic>
    </p:spTree>
    <p:extLst>
      <p:ext uri="{BB962C8B-B14F-4D97-AF65-F5344CB8AC3E}">
        <p14:creationId xmlns:p14="http://schemas.microsoft.com/office/powerpoint/2010/main" val="13244083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35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r="-8000" b="1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a:noFill/>
        </p:spPr>
        <p:txBody>
          <a:bodyPr>
            <a:noAutofit/>
          </a:bodyPr>
          <a:lstStyle/>
          <a:p>
            <a:r>
              <a:rPr lang="en-US" sz="4000" b="1" dirty="0">
                <a:solidFill>
                  <a:srgbClr val="FFFF00"/>
                </a:solidFill>
                <a:effectLst>
                  <a:outerShdw blurRad="50800" dist="38100" dir="13500000" algn="br" rotWithShape="0">
                    <a:prstClr val="black">
                      <a:alpha val="40000"/>
                    </a:prstClr>
                  </a:outerShdw>
                </a:effectLst>
                <a:latin typeface="Arial Rounded MT Bold" panose="020F0704030504030204" pitchFamily="34" charset="0"/>
                <a:cs typeface="Arial" panose="020B0604020202020204" pitchFamily="34" charset="0"/>
              </a:rPr>
              <a:t>THANK YOU!</a:t>
            </a:r>
          </a:p>
        </p:txBody>
      </p:sp>
      <p:sp>
        <p:nvSpPr>
          <p:cNvPr id="7" name="Rectangle 6"/>
          <p:cNvSpPr/>
          <p:nvPr/>
        </p:nvSpPr>
        <p:spPr>
          <a:xfrm>
            <a:off x="0" y="5181600"/>
            <a:ext cx="9143035" cy="1200329"/>
          </a:xfrm>
          <a:prstGeom prst="rect">
            <a:avLst/>
          </a:prstGeom>
          <a:solidFill>
            <a:srgbClr val="1C3C8D">
              <a:alpha val="88000"/>
            </a:srgbClr>
          </a:solidFill>
        </p:spPr>
        <p:txBody>
          <a:bodyPr wrap="square">
            <a:spAutoFit/>
          </a:bodyPr>
          <a:lstStyle/>
          <a:p>
            <a:pPr algn="ctr">
              <a:buNone/>
            </a:pPr>
            <a:r>
              <a:rPr lang="en-US" sz="2400" dirty="0">
                <a:solidFill>
                  <a:srgbClr val="FFFF00"/>
                </a:solidFill>
                <a:effectLst>
                  <a:outerShdw blurRad="38100" dist="38100" dir="2700000" algn="tl">
                    <a:srgbClr val="000000">
                      <a:alpha val="43137"/>
                    </a:srgbClr>
                  </a:outerShdw>
                </a:effectLst>
                <a:latin typeface="Arial Rounded MT Bold" panose="020F0704030504030204" pitchFamily="34" charset="0"/>
              </a:rPr>
              <a:t>We appreciate your ongoing cooperation and partnership to make every petroleum transaction in the </a:t>
            </a:r>
          </a:p>
          <a:p>
            <a:pPr algn="ctr">
              <a:buNone/>
            </a:pPr>
            <a:r>
              <a:rPr lang="en-US" sz="2400" dirty="0">
                <a:solidFill>
                  <a:srgbClr val="FFFF00"/>
                </a:solidFill>
                <a:effectLst>
                  <a:outerShdw blurRad="38100" dist="38100" dir="2700000" algn="tl">
                    <a:srgbClr val="000000">
                      <a:alpha val="43137"/>
                    </a:srgbClr>
                  </a:outerShdw>
                </a:effectLst>
                <a:latin typeface="Arial Rounded MT Bold" panose="020F0704030504030204" pitchFamily="34" charset="0"/>
              </a:rPr>
              <a:t>State of Florida PERFECT!</a:t>
            </a:r>
          </a:p>
        </p:txBody>
      </p:sp>
    </p:spTree>
    <p:extLst>
      <p:ext uri="{BB962C8B-B14F-4D97-AF65-F5344CB8AC3E}">
        <p14:creationId xmlns:p14="http://schemas.microsoft.com/office/powerpoint/2010/main" val="41049398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3F6AC-EFD4-1434-781E-BB7EF7AA9346}"/>
              </a:ext>
              <a:ext uri="{C183D7F6-B498-43B3-948B-1728B52AA6E4}">
                <adec:decorative xmlns:adec="http://schemas.microsoft.com/office/drawing/2017/decorative" val="0"/>
              </a:ext>
            </a:extLst>
          </p:cNvPr>
          <p:cNvSpPr>
            <a:spLocks noGrp="1"/>
          </p:cNvSpPr>
          <p:nvPr>
            <p:ph type="title"/>
          </p:nvPr>
        </p:nvSpPr>
        <p:spPr>
          <a:xfrm>
            <a:off x="628650" y="-1325563"/>
            <a:ext cx="7886700" cy="1325563"/>
          </a:xfrm>
        </p:spPr>
        <p:txBody>
          <a:bodyPr vert="horz" lIns="91440" tIns="45720" rIns="91440" bIns="45720" rtlCol="0" anchor="b">
            <a:normAutofit/>
          </a:bodyPr>
          <a:lstStyle/>
          <a:p>
            <a:r>
              <a:rPr lang="en-US" dirty="0"/>
              <a:t>Contact Information</a:t>
            </a:r>
          </a:p>
        </p:txBody>
      </p:sp>
      <p:sp>
        <p:nvSpPr>
          <p:cNvPr id="3" name="Content Placeholder 2"/>
          <p:cNvSpPr>
            <a:spLocks noGrp="1"/>
          </p:cNvSpPr>
          <p:nvPr>
            <p:ph idx="1"/>
          </p:nvPr>
        </p:nvSpPr>
        <p:spPr>
          <a:xfrm>
            <a:off x="571500" y="1143000"/>
            <a:ext cx="8001000" cy="5486400"/>
          </a:xfrm>
          <a:solidFill>
            <a:schemeClr val="accent1">
              <a:lumMod val="20000"/>
              <a:lumOff val="80000"/>
              <a:alpha val="84000"/>
            </a:schemeClr>
          </a:solidFill>
          <a:effectLst>
            <a:softEdge rad="38100"/>
          </a:effectLst>
        </p:spPr>
        <p:txBody>
          <a:bodyPr>
            <a:normAutofit fontScale="62500" lnSpcReduction="20000"/>
          </a:bodyPr>
          <a:lstStyle/>
          <a:p>
            <a:pPr algn="ctr">
              <a:buNone/>
            </a:pPr>
            <a:endParaRPr lang="en-US" sz="1700" dirty="0">
              <a:effectLst>
                <a:outerShdw blurRad="38100" dist="38100" dir="2700000" algn="tl">
                  <a:srgbClr val="000000">
                    <a:alpha val="43137"/>
                  </a:srgbClr>
                </a:outerShdw>
              </a:effectLst>
              <a:latin typeface="Arial Rounded MT Bold" panose="020F0704030504030204" pitchFamily="34" charset="0"/>
            </a:endParaRPr>
          </a:p>
          <a:p>
            <a:pPr algn="ctr">
              <a:buNone/>
            </a:pPr>
            <a:r>
              <a:rPr lang="en-US" sz="4000" dirty="0">
                <a:solidFill>
                  <a:schemeClr val="accent3">
                    <a:lumMod val="75000"/>
                  </a:schemeClr>
                </a:solidFill>
                <a:effectLst>
                  <a:outerShdw blurRad="38100" dist="38100" dir="2700000" algn="tl">
                    <a:srgbClr val="000000">
                      <a:alpha val="43137"/>
                    </a:srgbClr>
                  </a:outerShdw>
                </a:effectLst>
                <a:latin typeface="Arial Rounded MT Bold" panose="020F0704030504030204" pitchFamily="34" charset="0"/>
              </a:rPr>
              <a:t>Florida Dept of Agriculture </a:t>
            </a:r>
          </a:p>
          <a:p>
            <a:pPr algn="ctr">
              <a:buNone/>
            </a:pPr>
            <a:r>
              <a:rPr lang="en-US" sz="4000" dirty="0">
                <a:solidFill>
                  <a:schemeClr val="accent3">
                    <a:lumMod val="75000"/>
                  </a:schemeClr>
                </a:solidFill>
                <a:effectLst>
                  <a:outerShdw blurRad="38100" dist="38100" dir="2700000" algn="tl">
                    <a:srgbClr val="000000">
                      <a:alpha val="43137"/>
                    </a:srgbClr>
                  </a:outerShdw>
                </a:effectLst>
                <a:latin typeface="Arial Rounded MT Bold" panose="020F0704030504030204" pitchFamily="34" charset="0"/>
              </a:rPr>
              <a:t>&amp; Consumer Services</a:t>
            </a:r>
          </a:p>
          <a:p>
            <a:pPr algn="ctr">
              <a:buNone/>
            </a:pPr>
            <a:r>
              <a:rPr lang="en-US" sz="3400" dirty="0">
                <a:solidFill>
                  <a:schemeClr val="accent3">
                    <a:lumMod val="75000"/>
                  </a:schemeClr>
                </a:solidFill>
                <a:effectLst>
                  <a:outerShdw blurRad="38100" dist="38100" dir="2700000" algn="tl">
                    <a:srgbClr val="000000">
                      <a:alpha val="43137"/>
                    </a:srgbClr>
                  </a:outerShdw>
                </a:effectLst>
                <a:latin typeface="Arial Rounded MT Bold" panose="020F0704030504030204" pitchFamily="34" charset="0"/>
              </a:rPr>
              <a:t>Division of Consumer Services</a:t>
            </a:r>
          </a:p>
          <a:p>
            <a:pPr algn="ctr">
              <a:buNone/>
            </a:pPr>
            <a:endParaRPr lang="en-US" sz="1700" dirty="0">
              <a:solidFill>
                <a:schemeClr val="accent3">
                  <a:lumMod val="75000"/>
                </a:schemeClr>
              </a:solidFill>
              <a:effectLst>
                <a:outerShdw blurRad="38100" dist="38100" dir="2700000" algn="tl">
                  <a:srgbClr val="000000">
                    <a:alpha val="43137"/>
                  </a:srgbClr>
                </a:outerShdw>
              </a:effectLst>
              <a:latin typeface="Arial Rounded MT Bold" panose="020F0704030504030204" pitchFamily="34" charset="0"/>
            </a:endParaRPr>
          </a:p>
          <a:p>
            <a:pPr algn="ctr">
              <a:buNone/>
            </a:pPr>
            <a:r>
              <a:rPr lang="en-US" sz="4500" dirty="0">
                <a:solidFill>
                  <a:schemeClr val="accent3">
                    <a:lumMod val="75000"/>
                  </a:schemeClr>
                </a:solidFill>
                <a:effectLst>
                  <a:outerShdw blurRad="38100" dist="38100" dir="2700000" algn="tl">
                    <a:srgbClr val="000000">
                      <a:alpha val="43137"/>
                    </a:srgbClr>
                  </a:outerShdw>
                </a:effectLst>
                <a:latin typeface="Arial Rounded MT Bold" panose="020F0704030504030204" pitchFamily="34" charset="0"/>
              </a:rPr>
              <a:t>Bureau of Standards</a:t>
            </a:r>
          </a:p>
          <a:p>
            <a:pPr algn="ctr">
              <a:buNone/>
            </a:pPr>
            <a:r>
              <a:rPr lang="en-US" sz="4500" dirty="0">
                <a:solidFill>
                  <a:schemeClr val="accent3">
                    <a:lumMod val="75000"/>
                  </a:schemeClr>
                </a:solidFill>
                <a:effectLst>
                  <a:outerShdw blurRad="38100" dist="38100" dir="2700000" algn="tl">
                    <a:srgbClr val="000000">
                      <a:alpha val="43137"/>
                    </a:srgbClr>
                  </a:outerShdw>
                </a:effectLst>
                <a:latin typeface="Arial Rounded MT Bold" panose="020F0704030504030204" pitchFamily="34" charset="0"/>
              </a:rPr>
              <a:t>2005 Apalachee Parkway Office 200</a:t>
            </a:r>
          </a:p>
          <a:p>
            <a:pPr algn="ctr">
              <a:buNone/>
            </a:pPr>
            <a:r>
              <a:rPr lang="en-US" sz="4500" dirty="0">
                <a:solidFill>
                  <a:schemeClr val="accent3">
                    <a:lumMod val="75000"/>
                  </a:schemeClr>
                </a:solidFill>
                <a:effectLst>
                  <a:outerShdw blurRad="38100" dist="38100" dir="2700000" algn="tl">
                    <a:srgbClr val="000000">
                      <a:alpha val="43137"/>
                    </a:srgbClr>
                  </a:outerShdw>
                </a:effectLst>
                <a:latin typeface="Arial Rounded MT Bold" panose="020F0704030504030204" pitchFamily="34" charset="0"/>
              </a:rPr>
              <a:t>Tallahassee, FL 32399</a:t>
            </a:r>
          </a:p>
          <a:p>
            <a:pPr algn="ctr">
              <a:buNone/>
            </a:pPr>
            <a:endParaRPr lang="en-US" sz="2900" dirty="0">
              <a:effectLst>
                <a:outerShdw blurRad="38100" dist="38100" dir="2700000" algn="tl">
                  <a:srgbClr val="000000">
                    <a:alpha val="43137"/>
                  </a:srgbClr>
                </a:outerShdw>
              </a:effectLst>
              <a:latin typeface="Arial Rounded MT Bold" panose="020F0704030504030204" pitchFamily="34" charset="0"/>
            </a:endParaRPr>
          </a:p>
          <a:p>
            <a:pPr algn="ctr">
              <a:buNone/>
            </a:pPr>
            <a:r>
              <a:rPr lang="en-US" sz="4000" dirty="0">
                <a:solidFill>
                  <a:srgbClr val="FF0000"/>
                </a:solidFill>
                <a:effectLst>
                  <a:outerShdw blurRad="38100" dist="38100" dir="2700000" algn="tl">
                    <a:srgbClr val="000000">
                      <a:alpha val="43137"/>
                    </a:srgbClr>
                  </a:outerShdw>
                </a:effectLst>
                <a:latin typeface="Arial Rounded MT Bold" panose="020F0704030504030204" pitchFamily="34" charset="0"/>
              </a:rPr>
              <a:t>PH: </a:t>
            </a:r>
            <a:r>
              <a:rPr lang="en-US" sz="4600" dirty="0">
                <a:solidFill>
                  <a:srgbClr val="FF0000"/>
                </a:solidFill>
                <a:effectLst>
                  <a:outerShdw blurRad="38100" dist="38100" dir="2700000" algn="tl">
                    <a:srgbClr val="000000">
                      <a:alpha val="43137"/>
                    </a:srgbClr>
                  </a:outerShdw>
                </a:effectLst>
                <a:latin typeface="Arial Rounded MT Bold" panose="020F0704030504030204" pitchFamily="34" charset="0"/>
              </a:rPr>
              <a:t>(850) 921-1545</a:t>
            </a:r>
          </a:p>
          <a:p>
            <a:pPr algn="ctr">
              <a:buNone/>
            </a:pPr>
            <a:r>
              <a:rPr lang="en-US" sz="4600" dirty="0">
                <a:solidFill>
                  <a:srgbClr val="FF0000"/>
                </a:solidFill>
                <a:effectLst>
                  <a:outerShdw blurRad="38100" dist="38100" dir="2700000" algn="tl">
                    <a:srgbClr val="000000">
                      <a:alpha val="43137"/>
                    </a:srgbClr>
                  </a:outerShdw>
                </a:effectLst>
                <a:latin typeface="Arial Rounded MT Bold" panose="020F0704030504030204" pitchFamily="34" charset="0"/>
              </a:rPr>
              <a:t>Standards-field@FDACS.GOV</a:t>
            </a:r>
          </a:p>
          <a:p>
            <a:pPr algn="ctr">
              <a:buNone/>
            </a:pPr>
            <a:endParaRPr lang="en-US" sz="2800" dirty="0">
              <a:solidFill>
                <a:srgbClr val="FF0000"/>
              </a:solidFill>
              <a:effectLst>
                <a:outerShdw blurRad="38100" dist="38100" dir="2700000" algn="tl">
                  <a:srgbClr val="000000">
                    <a:alpha val="43137"/>
                  </a:srgbClr>
                </a:outerShdw>
              </a:effectLst>
              <a:latin typeface="Arial Rounded MT Bold" panose="020F0704030504030204" pitchFamily="34" charset="0"/>
            </a:endParaRPr>
          </a:p>
          <a:p>
            <a:pPr algn="ctr">
              <a:spcBef>
                <a:spcPts val="0"/>
              </a:spcBef>
              <a:buNone/>
            </a:pPr>
            <a:r>
              <a:rPr lang="en-US" b="1" i="1" dirty="0">
                <a:solidFill>
                  <a:schemeClr val="accent3">
                    <a:lumMod val="75000"/>
                  </a:schemeClr>
                </a:solidFill>
                <a:effectLst>
                  <a:outerShdw blurRad="38100" dist="38100" dir="2700000" algn="tl">
                    <a:srgbClr val="000000">
                      <a:alpha val="43137"/>
                    </a:srgbClr>
                  </a:outerShdw>
                </a:effectLst>
                <a:latin typeface="Arial Rounded MT Bold" panose="020F0704030504030204" pitchFamily="34" charset="0"/>
              </a:rPr>
              <a:t>If you have any questions regarding legal requirements</a:t>
            </a:r>
          </a:p>
          <a:p>
            <a:pPr algn="ctr">
              <a:spcBef>
                <a:spcPts val="0"/>
              </a:spcBef>
              <a:buNone/>
            </a:pPr>
            <a:r>
              <a:rPr lang="en-US" b="1" i="1" dirty="0">
                <a:solidFill>
                  <a:schemeClr val="accent3">
                    <a:lumMod val="75000"/>
                  </a:schemeClr>
                </a:solidFill>
                <a:effectLst>
                  <a:outerShdw blurRad="38100" dist="38100" dir="2700000" algn="tl">
                    <a:srgbClr val="000000">
                      <a:alpha val="43137"/>
                    </a:srgbClr>
                  </a:outerShdw>
                </a:effectLst>
                <a:latin typeface="Arial Rounded MT Bold" panose="020F0704030504030204" pitchFamily="34" charset="0"/>
              </a:rPr>
              <a:t>or Departmental policies and procedures, do not hesitate to contact a Department representative or our Field Administration Office.</a:t>
            </a:r>
            <a:endParaRPr lang="en-US" i="1" dirty="0">
              <a:solidFill>
                <a:schemeClr val="accent3">
                  <a:lumMod val="75000"/>
                </a:schemeClr>
              </a:solidFill>
              <a:effectLst>
                <a:outerShdw blurRad="38100" dist="38100" dir="2700000" algn="tl">
                  <a:srgbClr val="000000">
                    <a:alpha val="43137"/>
                  </a:srgbClr>
                </a:outerShdw>
              </a:effectLst>
              <a:latin typeface="Arial Rounded MT Bold" panose="020F0704030504030204" pitchFamily="34" charset="0"/>
            </a:endParaRPr>
          </a:p>
          <a:p>
            <a:pPr algn="ctr">
              <a:buNone/>
            </a:pPr>
            <a:endParaRPr lang="en-US" sz="2800" dirty="0">
              <a:solidFill>
                <a:schemeClr val="accent3">
                  <a:lumMod val="75000"/>
                </a:schemeClr>
              </a:solidFill>
              <a:latin typeface="Arial Rounded MT Bold" panose="020F0704030504030204" pitchFamily="34" charset="0"/>
            </a:endParaRPr>
          </a:p>
          <a:p>
            <a:pPr algn="ctr">
              <a:buNone/>
            </a:pPr>
            <a:endParaRPr lang="en-US" sz="3000" dirty="0">
              <a:solidFill>
                <a:srgbClr val="92D050"/>
              </a:solidFill>
              <a:latin typeface="Arial Rounded MT Bold" panose="020F0704030504030204" pitchFamily="34" charset="0"/>
            </a:endParaRPr>
          </a:p>
        </p:txBody>
      </p:sp>
      <p:sp>
        <p:nvSpPr>
          <p:cNvPr id="8" name="Title 1"/>
          <p:cNvSpPr txBox="1">
            <a:spLocks/>
          </p:cNvSpPr>
          <p:nvPr/>
        </p:nvSpPr>
        <p:spPr>
          <a:xfrm>
            <a:off x="0" y="152400"/>
            <a:ext cx="9144000" cy="838200"/>
          </a:xfrm>
          <a:prstGeom prst="rect">
            <a:avLst/>
          </a:prstGeom>
          <a:noFill/>
          <a:effectLst>
            <a:softEdge rad="38100"/>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dirty="0">
                <a:solidFill>
                  <a:srgbClr val="FF0000"/>
                </a:solidFill>
                <a:effectLst>
                  <a:outerShdw blurRad="38100" dist="38100" dir="2700000" algn="tl">
                    <a:srgbClr val="000000">
                      <a:alpha val="43137"/>
                    </a:srgbClr>
                  </a:outerShdw>
                </a:effectLst>
                <a:latin typeface="Arial Rounded MT Bold" panose="020F0704030504030204" pitchFamily="34" charset="0"/>
              </a:rPr>
              <a:t>CONTACT INFORMATION</a:t>
            </a:r>
          </a:p>
        </p:txBody>
      </p:sp>
      <p:pic>
        <p:nvPicPr>
          <p:cNvPr id="4" name="Picture 2">
            <a:extLst>
              <a:ext uri="{FF2B5EF4-FFF2-40B4-BE49-F238E27FC236}">
                <a16:creationId xmlns:a16="http://schemas.microsoft.com/office/drawing/2014/main" id="{98524104-BE35-49FB-9905-2F8EACD1C6E6}"/>
              </a:ex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8382000" y="6126475"/>
            <a:ext cx="655325" cy="655325"/>
          </a:xfrm>
          <a:prstGeom prst="rect">
            <a:avLst/>
          </a:prstGeom>
          <a:noFill/>
        </p:spPr>
      </p:pic>
    </p:spTree>
    <p:extLst>
      <p:ext uri="{BB962C8B-B14F-4D97-AF65-F5344CB8AC3E}">
        <p14:creationId xmlns:p14="http://schemas.microsoft.com/office/powerpoint/2010/main" val="6348191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6" fill="hold" grpId="0" nodeType="afterEffect">
                                  <p:stCondLst>
                                    <p:cond delay="2500"/>
                                  </p:stCondLst>
                                  <p:childTnLst>
                                    <p:set>
                                      <p:cBhvr>
                                        <p:cTn id="10" dur="1" fill="hold">
                                          <p:stCondLst>
                                            <p:cond delay="0"/>
                                          </p:stCondLst>
                                        </p:cTn>
                                        <p:tgtEl>
                                          <p:spTgt spid="3">
                                            <p:bg/>
                                          </p:spTgt>
                                        </p:tgtEl>
                                        <p:attrNameLst>
                                          <p:attrName>style.visibility</p:attrName>
                                        </p:attrNameLst>
                                      </p:cBhvr>
                                      <p:to>
                                        <p:strVal val="visible"/>
                                      </p:to>
                                    </p:set>
                                    <p:anim calcmode="lin" valueType="num">
                                      <p:cBhvr additive="base">
                                        <p:cTn id="11" dur="500" fill="hold"/>
                                        <p:tgtEl>
                                          <p:spTgt spid="3">
                                            <p:bg/>
                                          </p:spTgt>
                                        </p:tgtEl>
                                        <p:attrNameLst>
                                          <p:attrName>ppt_x</p:attrName>
                                        </p:attrNameLst>
                                      </p:cBhvr>
                                      <p:tavLst>
                                        <p:tav tm="0">
                                          <p:val>
                                            <p:strVal val="1+#ppt_w/2"/>
                                          </p:val>
                                        </p:tav>
                                        <p:tav tm="100000">
                                          <p:val>
                                            <p:strVal val="#ppt_x"/>
                                          </p:val>
                                        </p:tav>
                                      </p:tavLst>
                                    </p:anim>
                                    <p:anim calcmode="lin" valueType="num">
                                      <p:cBhvr additive="base">
                                        <p:cTn id="12" dur="500" fill="hold"/>
                                        <p:tgtEl>
                                          <p:spTgt spid="3">
                                            <p:bg/>
                                          </p:spTgt>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6"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6" fill="hold" grpId="0"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6" fill="hold" grpId="0"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 calcmode="lin" valueType="num">
                                      <p:cBhvr additive="base">
                                        <p:cTn id="41" dur="500" fill="hold"/>
                                        <p:tgtEl>
                                          <p:spTgt spid="3">
                                            <p:txEl>
                                              <p:pRg st="9" end="9"/>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6" fill="hold" grpId="0"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 calcmode="lin" valueType="num">
                                      <p:cBhvr additive="base">
                                        <p:cTn id="45" dur="500" fill="hold"/>
                                        <p:tgtEl>
                                          <p:spTgt spid="3">
                                            <p:txEl>
                                              <p:pRg st="10" end="10"/>
                                            </p:txEl>
                                          </p:spTgt>
                                        </p:tgtEl>
                                        <p:attrNameLst>
                                          <p:attrName>ppt_x</p:attrName>
                                        </p:attrNameLst>
                                      </p:cBhvr>
                                      <p:tavLst>
                                        <p:tav tm="0">
                                          <p:val>
                                            <p:strVal val="1+#ppt_w/2"/>
                                          </p:val>
                                        </p:tav>
                                        <p:tav tm="100000">
                                          <p:val>
                                            <p:strVal val="#ppt_x"/>
                                          </p:val>
                                        </p:tav>
                                      </p:tavLst>
                                    </p:anim>
                                    <p:anim calcmode="lin" valueType="num">
                                      <p:cBhvr additive="base">
                                        <p:cTn id="46"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47" presetID="2" presetClass="entr" presetSubtype="6" fill="hold" grpId="0" nodeType="with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anim calcmode="lin" valueType="num">
                                      <p:cBhvr additive="base">
                                        <p:cTn id="49" dur="500" fill="hold"/>
                                        <p:tgtEl>
                                          <p:spTgt spid="3">
                                            <p:txEl>
                                              <p:pRg st="12" end="12"/>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51" presetID="2" presetClass="entr" presetSubtype="6" fill="hold" grpId="0" nodeType="withEffect">
                                  <p:stCondLst>
                                    <p:cond delay="0"/>
                                  </p:stCondLst>
                                  <p:childTnLst>
                                    <p:set>
                                      <p:cBhvr>
                                        <p:cTn id="52" dur="1" fill="hold">
                                          <p:stCondLst>
                                            <p:cond delay="0"/>
                                          </p:stCondLst>
                                        </p:cTn>
                                        <p:tgtEl>
                                          <p:spTgt spid="3">
                                            <p:txEl>
                                              <p:pRg st="13" end="13"/>
                                            </p:txEl>
                                          </p:spTgt>
                                        </p:tgtEl>
                                        <p:attrNameLst>
                                          <p:attrName>style.visibility</p:attrName>
                                        </p:attrNameLst>
                                      </p:cBhvr>
                                      <p:to>
                                        <p:strVal val="visible"/>
                                      </p:to>
                                    </p:set>
                                    <p:anim calcmode="lin" valueType="num">
                                      <p:cBhvr additive="base">
                                        <p:cTn id="53" dur="500" fill="hold"/>
                                        <p:tgtEl>
                                          <p:spTgt spid="3">
                                            <p:txEl>
                                              <p:pRg st="13" end="13"/>
                                            </p:txEl>
                                          </p:spTgt>
                                        </p:tgtEl>
                                        <p:attrNameLst>
                                          <p:attrName>ppt_x</p:attrName>
                                        </p:attrNameLst>
                                      </p:cBhvr>
                                      <p:tavLst>
                                        <p:tav tm="0">
                                          <p:val>
                                            <p:strVal val="1+#ppt_w/2"/>
                                          </p:val>
                                        </p:tav>
                                        <p:tav tm="100000">
                                          <p:val>
                                            <p:strVal val="#ppt_x"/>
                                          </p:val>
                                        </p:tav>
                                      </p:tavLst>
                                    </p:anim>
                                    <p:anim calcmode="lin" valueType="num">
                                      <p:cBhvr additive="base">
                                        <p:cTn id="54"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8" grpId="0"/>
    </p:bldLst>
  </p:timing>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9B8B49ED-6693-497D-8823-F50F891E8D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Rectangle 29">
            <a:extLst>
              <a:ext uri="{FF2B5EF4-FFF2-40B4-BE49-F238E27FC236}">
                <a16:creationId xmlns:a16="http://schemas.microsoft.com/office/drawing/2014/main" id="{8DCD3BD4-4F32-431E-A9C3-8D2DA60CD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336AAC24-A98C-465E-AFEE-69D698E773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custGeom>
            <a:avLst/>
            <a:gdLst>
              <a:gd name="connsiteX0" fmla="*/ 9149158 w 12192000"/>
              <a:gd name="connsiteY0" fmla="*/ 2038490 h 6858000"/>
              <a:gd name="connsiteX1" fmla="*/ 9164184 w 12192000"/>
              <a:gd name="connsiteY1" fmla="*/ 2044026 h 6858000"/>
              <a:gd name="connsiteX2" fmla="*/ 9172532 w 12192000"/>
              <a:gd name="connsiteY2" fmla="*/ 2045543 h 6858000"/>
              <a:gd name="connsiteX3" fmla="*/ 9171580 w 12192000"/>
              <a:gd name="connsiteY3" fmla="*/ 2056997 h 6858000"/>
              <a:gd name="connsiteX4" fmla="*/ 9161257 w 12192000"/>
              <a:gd name="connsiteY4" fmla="*/ 2098605 h 6858000"/>
              <a:gd name="connsiteX5" fmla="*/ 9138232 w 12192000"/>
              <a:gd name="connsiteY5" fmla="*/ 2059518 h 6858000"/>
              <a:gd name="connsiteX6" fmla="*/ 9149158 w 12192000"/>
              <a:gd name="connsiteY6" fmla="*/ 2038490 h 6858000"/>
              <a:gd name="connsiteX7" fmla="*/ 9177606 w 12192000"/>
              <a:gd name="connsiteY7" fmla="*/ 1977215 h 6858000"/>
              <a:gd name="connsiteX8" fmla="*/ 9181592 w 12192000"/>
              <a:gd name="connsiteY8" fmla="*/ 1987782 h 6858000"/>
              <a:gd name="connsiteX9" fmla="*/ 9181923 w 12192000"/>
              <a:gd name="connsiteY9" fmla="*/ 1998627 h 6858000"/>
              <a:gd name="connsiteX10" fmla="*/ 9182316 w 12192000"/>
              <a:gd name="connsiteY10" fmla="*/ 2031066 h 6858000"/>
              <a:gd name="connsiteX11" fmla="*/ 9182278 w 12192000"/>
              <a:gd name="connsiteY11" fmla="*/ 2047313 h 6858000"/>
              <a:gd name="connsiteX12" fmla="*/ 9172532 w 12192000"/>
              <a:gd name="connsiteY12" fmla="*/ 2045543 h 6858000"/>
              <a:gd name="connsiteX13" fmla="*/ 9173842 w 12192000"/>
              <a:gd name="connsiteY13" fmla="*/ 2029805 h 6858000"/>
              <a:gd name="connsiteX14" fmla="*/ 9177334 w 12192000"/>
              <a:gd name="connsiteY14" fmla="*/ 1979903 h 6858000"/>
              <a:gd name="connsiteX15" fmla="*/ 3696300 w 12192000"/>
              <a:gd name="connsiteY15" fmla="*/ 1578900 h 6858000"/>
              <a:gd name="connsiteX16" fmla="*/ 3738823 w 12192000"/>
              <a:gd name="connsiteY16" fmla="*/ 1596298 h 6858000"/>
              <a:gd name="connsiteX17" fmla="*/ 3714409 w 12192000"/>
              <a:gd name="connsiteY17" fmla="*/ 1593618 h 6858000"/>
              <a:gd name="connsiteX18" fmla="*/ 3693161 w 12192000"/>
              <a:gd name="connsiteY18" fmla="*/ 1582501 h 6858000"/>
              <a:gd name="connsiteX19" fmla="*/ 3696300 w 12192000"/>
              <a:gd name="connsiteY19" fmla="*/ 1578900 h 6858000"/>
              <a:gd name="connsiteX20" fmla="*/ 3918454 w 12192000"/>
              <a:gd name="connsiteY20" fmla="*/ 1175387 h 6858000"/>
              <a:gd name="connsiteX21" fmla="*/ 4173607 w 12192000"/>
              <a:gd name="connsiteY21" fmla="*/ 1280040 h 6858000"/>
              <a:gd name="connsiteX22" fmla="*/ 4170135 w 12192000"/>
              <a:gd name="connsiteY22" fmla="*/ 1283683 h 6858000"/>
              <a:gd name="connsiteX23" fmla="*/ 3918454 w 12192000"/>
              <a:gd name="connsiteY23" fmla="*/ 1175387 h 6858000"/>
              <a:gd name="connsiteX24" fmla="*/ 8109090 w 12192000"/>
              <a:gd name="connsiteY24" fmla="*/ 602108 h 6858000"/>
              <a:gd name="connsiteX25" fmla="*/ 8113034 w 12192000"/>
              <a:gd name="connsiteY25" fmla="*/ 602645 h 6858000"/>
              <a:gd name="connsiteX26" fmla="*/ 8111220 w 12192000"/>
              <a:gd name="connsiteY26" fmla="*/ 603405 h 6858000"/>
              <a:gd name="connsiteX27" fmla="*/ 8489536 w 12192000"/>
              <a:gd name="connsiteY27" fmla="*/ 389280 h 6858000"/>
              <a:gd name="connsiteX28" fmla="*/ 8470194 w 12192000"/>
              <a:gd name="connsiteY28" fmla="*/ 397527 h 6858000"/>
              <a:gd name="connsiteX29" fmla="*/ 8373511 w 12192000"/>
              <a:gd name="connsiteY29" fmla="*/ 465608 h 6858000"/>
              <a:gd name="connsiteX30" fmla="*/ 8231753 w 12192000"/>
              <a:gd name="connsiteY30" fmla="*/ 560890 h 6858000"/>
              <a:gd name="connsiteX31" fmla="*/ 8199967 w 12192000"/>
              <a:gd name="connsiteY31" fmla="*/ 553465 h 6858000"/>
              <a:gd name="connsiteX32" fmla="*/ 8175616 w 12192000"/>
              <a:gd name="connsiteY32" fmla="*/ 546483 h 6858000"/>
              <a:gd name="connsiteX33" fmla="*/ 8128578 w 12192000"/>
              <a:gd name="connsiteY33" fmla="*/ 563992 h 6858000"/>
              <a:gd name="connsiteX34" fmla="*/ 8104845 w 12192000"/>
              <a:gd name="connsiteY34" fmla="*/ 593172 h 6858000"/>
              <a:gd name="connsiteX35" fmla="*/ 8105615 w 12192000"/>
              <a:gd name="connsiteY35" fmla="*/ 599991 h 6858000"/>
              <a:gd name="connsiteX36" fmla="*/ 8109090 w 12192000"/>
              <a:gd name="connsiteY36" fmla="*/ 602108 h 6858000"/>
              <a:gd name="connsiteX37" fmla="*/ 8092049 w 12192000"/>
              <a:gd name="connsiteY37" fmla="*/ 599788 h 6858000"/>
              <a:gd name="connsiteX38" fmla="*/ 8047646 w 12192000"/>
              <a:gd name="connsiteY38" fmla="*/ 588557 h 6858000"/>
              <a:gd name="connsiteX39" fmla="*/ 7793637 w 12192000"/>
              <a:gd name="connsiteY39" fmla="*/ 681868 h 6858000"/>
              <a:gd name="connsiteX40" fmla="*/ 6007741 w 12192000"/>
              <a:gd name="connsiteY40" fmla="*/ 1095470 h 6858000"/>
              <a:gd name="connsiteX41" fmla="*/ 5902533 w 12192000"/>
              <a:gd name="connsiteY41" fmla="*/ 1103650 h 6858000"/>
              <a:gd name="connsiteX42" fmla="*/ 5164222 w 12192000"/>
              <a:gd name="connsiteY42" fmla="*/ 1163546 h 6858000"/>
              <a:gd name="connsiteX43" fmla="*/ 4395075 w 12192000"/>
              <a:gd name="connsiteY43" fmla="*/ 1082763 h 6858000"/>
              <a:gd name="connsiteX44" fmla="*/ 3939440 w 12192000"/>
              <a:gd name="connsiteY44" fmla="*/ 891265 h 6858000"/>
              <a:gd name="connsiteX45" fmla="*/ 3747894 w 12192000"/>
              <a:gd name="connsiteY45" fmla="*/ 801994 h 6858000"/>
              <a:gd name="connsiteX46" fmla="*/ 3569553 w 12192000"/>
              <a:gd name="connsiteY46" fmla="*/ 697970 h 6858000"/>
              <a:gd name="connsiteX47" fmla="*/ 3507813 w 12192000"/>
              <a:gd name="connsiteY47" fmla="*/ 680216 h 6858000"/>
              <a:gd name="connsiteX48" fmla="*/ 3490455 w 12192000"/>
              <a:gd name="connsiteY48" fmla="*/ 682587 h 6858000"/>
              <a:gd name="connsiteX49" fmla="*/ 3477246 w 12192000"/>
              <a:gd name="connsiteY49" fmla="*/ 691971 h 6858000"/>
              <a:gd name="connsiteX50" fmla="*/ 3484273 w 12192000"/>
              <a:gd name="connsiteY50" fmla="*/ 701857 h 6858000"/>
              <a:gd name="connsiteX51" fmla="*/ 3495638 w 12192000"/>
              <a:gd name="connsiteY51" fmla="*/ 705849 h 6858000"/>
              <a:gd name="connsiteX52" fmla="*/ 3548914 w 12192000"/>
              <a:gd name="connsiteY52" fmla="*/ 733487 h 6858000"/>
              <a:gd name="connsiteX53" fmla="*/ 3551504 w 12192000"/>
              <a:gd name="connsiteY53" fmla="*/ 753036 h 6858000"/>
              <a:gd name="connsiteX54" fmla="*/ 3562075 w 12192000"/>
              <a:gd name="connsiteY54" fmla="*/ 765715 h 6858000"/>
              <a:gd name="connsiteX55" fmla="*/ 3605942 w 12192000"/>
              <a:gd name="connsiteY55" fmla="*/ 772481 h 6858000"/>
              <a:gd name="connsiteX56" fmla="*/ 3499309 w 12192000"/>
              <a:gd name="connsiteY56" fmla="*/ 737079 h 6858000"/>
              <a:gd name="connsiteX57" fmla="*/ 3473788 w 12192000"/>
              <a:gd name="connsiteY57" fmla="*/ 711717 h 6858000"/>
              <a:gd name="connsiteX58" fmla="*/ 3437248 w 12192000"/>
              <a:gd name="connsiteY58" fmla="*/ 714263 h 6858000"/>
              <a:gd name="connsiteX59" fmla="*/ 3413254 w 12192000"/>
              <a:gd name="connsiteY59" fmla="*/ 712874 h 6858000"/>
              <a:gd name="connsiteX60" fmla="*/ 3362511 w 12192000"/>
              <a:gd name="connsiteY60" fmla="*/ 677414 h 6858000"/>
              <a:gd name="connsiteX61" fmla="*/ 3344467 w 12192000"/>
              <a:gd name="connsiteY61" fmla="*/ 679599 h 6858000"/>
              <a:gd name="connsiteX62" fmla="*/ 3347971 w 12192000"/>
              <a:gd name="connsiteY62" fmla="*/ 692328 h 6858000"/>
              <a:gd name="connsiteX63" fmla="*/ 3363008 w 12192000"/>
              <a:gd name="connsiteY63" fmla="*/ 711713 h 6858000"/>
              <a:gd name="connsiteX64" fmla="*/ 3362637 w 12192000"/>
              <a:gd name="connsiteY64" fmla="*/ 727058 h 6858000"/>
              <a:gd name="connsiteX65" fmla="*/ 3376167 w 12192000"/>
              <a:gd name="connsiteY65" fmla="*/ 759779 h 6858000"/>
              <a:gd name="connsiteX66" fmla="*/ 3406203 w 12192000"/>
              <a:gd name="connsiteY66" fmla="*/ 808483 h 6858000"/>
              <a:gd name="connsiteX67" fmla="*/ 3420116 w 12192000"/>
              <a:gd name="connsiteY67" fmla="*/ 820757 h 6858000"/>
              <a:gd name="connsiteX68" fmla="*/ 3429194 w 12192000"/>
              <a:gd name="connsiteY68" fmla="*/ 825831 h 6858000"/>
              <a:gd name="connsiteX69" fmla="*/ 3619149 w 12192000"/>
              <a:gd name="connsiteY69" fmla="*/ 1006561 h 6858000"/>
              <a:gd name="connsiteX70" fmla="*/ 3818654 w 12192000"/>
              <a:gd name="connsiteY70" fmla="*/ 1120369 h 6858000"/>
              <a:gd name="connsiteX71" fmla="*/ 3824021 w 12192000"/>
              <a:gd name="connsiteY71" fmla="*/ 1125355 h 6858000"/>
              <a:gd name="connsiteX72" fmla="*/ 3736668 w 12192000"/>
              <a:gd name="connsiteY72" fmla="*/ 1107215 h 6858000"/>
              <a:gd name="connsiteX73" fmla="*/ 3540174 w 12192000"/>
              <a:gd name="connsiteY73" fmla="*/ 1014247 h 6858000"/>
              <a:gd name="connsiteX74" fmla="*/ 3421640 w 12192000"/>
              <a:gd name="connsiteY74" fmla="*/ 955861 h 6858000"/>
              <a:gd name="connsiteX75" fmla="*/ 3404753 w 12192000"/>
              <a:gd name="connsiteY75" fmla="*/ 944484 h 6858000"/>
              <a:gd name="connsiteX76" fmla="*/ 3393138 w 12192000"/>
              <a:gd name="connsiteY76" fmla="*/ 941865 h 6858000"/>
              <a:gd name="connsiteX77" fmla="*/ 3385712 w 12192000"/>
              <a:gd name="connsiteY77" fmla="*/ 952159 h 6858000"/>
              <a:gd name="connsiteX78" fmla="*/ 3398641 w 12192000"/>
              <a:gd name="connsiteY78" fmla="*/ 986025 h 6858000"/>
              <a:gd name="connsiteX79" fmla="*/ 3489975 w 12192000"/>
              <a:gd name="connsiteY79" fmla="*/ 1045560 h 6858000"/>
              <a:gd name="connsiteX80" fmla="*/ 3617273 w 12192000"/>
              <a:gd name="connsiteY80" fmla="*/ 1114697 h 6858000"/>
              <a:gd name="connsiteX81" fmla="*/ 3623898 w 12192000"/>
              <a:gd name="connsiteY81" fmla="*/ 1123556 h 6858000"/>
              <a:gd name="connsiteX82" fmla="*/ 3552438 w 12192000"/>
              <a:gd name="connsiteY82" fmla="*/ 1090606 h 6858000"/>
              <a:gd name="connsiteX83" fmla="*/ 3482417 w 12192000"/>
              <a:gd name="connsiteY83" fmla="*/ 1059092 h 6858000"/>
              <a:gd name="connsiteX84" fmla="*/ 3463468 w 12192000"/>
              <a:gd name="connsiteY84" fmla="*/ 1057629 h 6858000"/>
              <a:gd name="connsiteX85" fmla="*/ 3459472 w 12192000"/>
              <a:gd name="connsiteY85" fmla="*/ 1074217 h 6858000"/>
              <a:gd name="connsiteX86" fmla="*/ 3494211 w 12192000"/>
              <a:gd name="connsiteY86" fmla="*/ 1112153 h 6858000"/>
              <a:gd name="connsiteX87" fmla="*/ 3663137 w 12192000"/>
              <a:gd name="connsiteY87" fmla="*/ 1205775 h 6858000"/>
              <a:gd name="connsiteX88" fmla="*/ 3748466 w 12192000"/>
              <a:gd name="connsiteY88" fmla="*/ 1260936 h 6858000"/>
              <a:gd name="connsiteX89" fmla="*/ 3753142 w 12192000"/>
              <a:gd name="connsiteY89" fmla="*/ 1276208 h 6858000"/>
              <a:gd name="connsiteX90" fmla="*/ 3791960 w 12192000"/>
              <a:gd name="connsiteY90" fmla="*/ 1298886 h 6858000"/>
              <a:gd name="connsiteX91" fmla="*/ 3816039 w 12192000"/>
              <a:gd name="connsiteY91" fmla="*/ 1301606 h 6858000"/>
              <a:gd name="connsiteX92" fmla="*/ 4094439 w 12192000"/>
              <a:gd name="connsiteY92" fmla="*/ 1448806 h 6858000"/>
              <a:gd name="connsiteX93" fmla="*/ 4222870 w 12192000"/>
              <a:gd name="connsiteY93" fmla="*/ 1493379 h 6858000"/>
              <a:gd name="connsiteX94" fmla="*/ 4223141 w 12192000"/>
              <a:gd name="connsiteY94" fmla="*/ 1497641 h 6858000"/>
              <a:gd name="connsiteX95" fmla="*/ 4222428 w 12192000"/>
              <a:gd name="connsiteY95" fmla="*/ 1502292 h 6858000"/>
              <a:gd name="connsiteX96" fmla="*/ 4039973 w 12192000"/>
              <a:gd name="connsiteY96" fmla="*/ 1434198 h 6858000"/>
              <a:gd name="connsiteX97" fmla="*/ 3564773 w 12192000"/>
              <a:gd name="connsiteY97" fmla="*/ 1226279 h 6858000"/>
              <a:gd name="connsiteX98" fmla="*/ 3420650 w 12192000"/>
              <a:gd name="connsiteY98" fmla="*/ 1141464 h 6858000"/>
              <a:gd name="connsiteX99" fmla="*/ 3320669 w 12192000"/>
              <a:gd name="connsiteY99" fmla="*/ 1088883 h 6858000"/>
              <a:gd name="connsiteX100" fmla="*/ 3270102 w 12192000"/>
              <a:gd name="connsiteY100" fmla="*/ 1082659 h 6858000"/>
              <a:gd name="connsiteX101" fmla="*/ 3251648 w 12192000"/>
              <a:gd name="connsiteY101" fmla="*/ 1094290 h 6858000"/>
              <a:gd name="connsiteX102" fmla="*/ 3263506 w 12192000"/>
              <a:gd name="connsiteY102" fmla="*/ 1106005 h 6858000"/>
              <a:gd name="connsiteX103" fmla="*/ 3268636 w 12192000"/>
              <a:gd name="connsiteY103" fmla="*/ 1107265 h 6858000"/>
              <a:gd name="connsiteX104" fmla="*/ 3325089 w 12192000"/>
              <a:gd name="connsiteY104" fmla="*/ 1137201 h 6858000"/>
              <a:gd name="connsiteX105" fmla="*/ 3326003 w 12192000"/>
              <a:gd name="connsiteY105" fmla="*/ 1151585 h 6858000"/>
              <a:gd name="connsiteX106" fmla="*/ 3336410 w 12192000"/>
              <a:gd name="connsiteY106" fmla="*/ 1166967 h 6858000"/>
              <a:gd name="connsiteX107" fmla="*/ 3375112 w 12192000"/>
              <a:gd name="connsiteY107" fmla="*/ 1171943 h 6858000"/>
              <a:gd name="connsiteX108" fmla="*/ 3326222 w 12192000"/>
              <a:gd name="connsiteY108" fmla="*/ 1170885 h 6858000"/>
              <a:gd name="connsiteX109" fmla="*/ 3254679 w 12192000"/>
              <a:gd name="connsiteY109" fmla="*/ 1120765 h 6858000"/>
              <a:gd name="connsiteX110" fmla="*/ 3242188 w 12192000"/>
              <a:gd name="connsiteY110" fmla="*/ 1109662 h 6858000"/>
              <a:gd name="connsiteX111" fmla="*/ 3211499 w 12192000"/>
              <a:gd name="connsiteY111" fmla="*/ 1114184 h 6858000"/>
              <a:gd name="connsiteX112" fmla="*/ 3185849 w 12192000"/>
              <a:gd name="connsiteY112" fmla="*/ 1113265 h 6858000"/>
              <a:gd name="connsiteX113" fmla="*/ 3135843 w 12192000"/>
              <a:gd name="connsiteY113" fmla="*/ 1078789 h 6858000"/>
              <a:gd name="connsiteX114" fmla="*/ 3119118 w 12192000"/>
              <a:gd name="connsiteY114" fmla="*/ 1080546 h 6858000"/>
              <a:gd name="connsiteX115" fmla="*/ 3120198 w 12192000"/>
              <a:gd name="connsiteY115" fmla="*/ 1092226 h 6858000"/>
              <a:gd name="connsiteX116" fmla="*/ 3131691 w 12192000"/>
              <a:gd name="connsiteY116" fmla="*/ 1108819 h 6858000"/>
              <a:gd name="connsiteX117" fmla="*/ 3129914 w 12192000"/>
              <a:gd name="connsiteY117" fmla="*/ 1139097 h 6858000"/>
              <a:gd name="connsiteX118" fmla="*/ 3133955 w 12192000"/>
              <a:gd name="connsiteY118" fmla="*/ 1154983 h 6858000"/>
              <a:gd name="connsiteX119" fmla="*/ 3178170 w 12192000"/>
              <a:gd name="connsiteY119" fmla="*/ 1214855 h 6858000"/>
              <a:gd name="connsiteX120" fmla="*/ 3185378 w 12192000"/>
              <a:gd name="connsiteY120" fmla="*/ 1222303 h 6858000"/>
              <a:gd name="connsiteX121" fmla="*/ 3206608 w 12192000"/>
              <a:gd name="connsiteY121" fmla="*/ 1233153 h 6858000"/>
              <a:gd name="connsiteX122" fmla="*/ 3379140 w 12192000"/>
              <a:gd name="connsiteY122" fmla="*/ 1399351 h 6858000"/>
              <a:gd name="connsiteX123" fmla="*/ 3603118 w 12192000"/>
              <a:gd name="connsiteY123" fmla="*/ 1527375 h 6858000"/>
              <a:gd name="connsiteX124" fmla="*/ 3524809 w 12192000"/>
              <a:gd name="connsiteY124" fmla="*/ 1513774 h 6858000"/>
              <a:gd name="connsiteX125" fmla="*/ 3327498 w 12192000"/>
              <a:gd name="connsiteY125" fmla="*/ 1423859 h 6858000"/>
              <a:gd name="connsiteX126" fmla="*/ 3192949 w 12192000"/>
              <a:gd name="connsiteY126" fmla="*/ 1357211 h 6858000"/>
              <a:gd name="connsiteX127" fmla="*/ 3180259 w 12192000"/>
              <a:gd name="connsiteY127" fmla="*/ 1348280 h 6858000"/>
              <a:gd name="connsiteX128" fmla="*/ 3166204 w 12192000"/>
              <a:gd name="connsiteY128" fmla="*/ 1344345 h 6858000"/>
              <a:gd name="connsiteX129" fmla="*/ 3159212 w 12192000"/>
              <a:gd name="connsiteY129" fmla="*/ 1356197 h 6858000"/>
              <a:gd name="connsiteX130" fmla="*/ 3181004 w 12192000"/>
              <a:gd name="connsiteY130" fmla="*/ 1397043 h 6858000"/>
              <a:gd name="connsiteX131" fmla="*/ 3273385 w 12192000"/>
              <a:gd name="connsiteY131" fmla="*/ 1451888 h 6858000"/>
              <a:gd name="connsiteX132" fmla="*/ 3401776 w 12192000"/>
              <a:gd name="connsiteY132" fmla="*/ 1527602 h 6858000"/>
              <a:gd name="connsiteX133" fmla="*/ 3318130 w 12192000"/>
              <a:gd name="connsiteY133" fmla="*/ 1488342 h 6858000"/>
              <a:gd name="connsiteX134" fmla="*/ 3253694 w 12192000"/>
              <a:gd name="connsiteY134" fmla="*/ 1459909 h 6858000"/>
              <a:gd name="connsiteX135" fmla="*/ 3236182 w 12192000"/>
              <a:gd name="connsiteY135" fmla="*/ 1459882 h 6858000"/>
              <a:gd name="connsiteX136" fmla="*/ 3233020 w 12192000"/>
              <a:gd name="connsiteY136" fmla="*/ 1473687 h 6858000"/>
              <a:gd name="connsiteX137" fmla="*/ 3272474 w 12192000"/>
              <a:gd name="connsiteY137" fmla="*/ 1516958 h 6858000"/>
              <a:gd name="connsiteX138" fmla="*/ 3341300 w 12192000"/>
              <a:gd name="connsiteY138" fmla="*/ 1556133 h 6858000"/>
              <a:gd name="connsiteX139" fmla="*/ 3267359 w 12192000"/>
              <a:gd name="connsiteY139" fmla="*/ 1553009 h 6858000"/>
              <a:gd name="connsiteX140" fmla="*/ 3329832 w 12192000"/>
              <a:gd name="connsiteY140" fmla="*/ 1587586 h 6858000"/>
              <a:gd name="connsiteX141" fmla="*/ 3421490 w 12192000"/>
              <a:gd name="connsiteY141" fmla="*/ 1599301 h 6858000"/>
              <a:gd name="connsiteX142" fmla="*/ 3459923 w 12192000"/>
              <a:gd name="connsiteY142" fmla="*/ 1621220 h 6858000"/>
              <a:gd name="connsiteX143" fmla="*/ 3497490 w 12192000"/>
              <a:gd name="connsiteY143" fmla="*/ 1645392 h 6858000"/>
              <a:gd name="connsiteX144" fmla="*/ 3507803 w 12192000"/>
              <a:gd name="connsiteY144" fmla="*/ 1669911 h 6858000"/>
              <a:gd name="connsiteX145" fmla="*/ 3543290 w 12192000"/>
              <a:gd name="connsiteY145" fmla="*/ 1703729 h 6858000"/>
              <a:gd name="connsiteX146" fmla="*/ 3546999 w 12192000"/>
              <a:gd name="connsiteY146" fmla="*/ 1703818 h 6858000"/>
              <a:gd name="connsiteX147" fmla="*/ 3572295 w 12192000"/>
              <a:gd name="connsiteY147" fmla="*/ 1720349 h 6858000"/>
              <a:gd name="connsiteX148" fmla="*/ 3596922 w 12192000"/>
              <a:gd name="connsiteY148" fmla="*/ 1736961 h 6858000"/>
              <a:gd name="connsiteX149" fmla="*/ 3602119 w 12192000"/>
              <a:gd name="connsiteY149" fmla="*/ 1739285 h 6858000"/>
              <a:gd name="connsiteX150" fmla="*/ 3734798 w 12192000"/>
              <a:gd name="connsiteY150" fmla="*/ 1845349 h 6858000"/>
              <a:gd name="connsiteX151" fmla="*/ 3743174 w 12192000"/>
              <a:gd name="connsiteY151" fmla="*/ 1849972 h 6858000"/>
              <a:gd name="connsiteX152" fmla="*/ 3478101 w 12192000"/>
              <a:gd name="connsiteY152" fmla="*/ 1864630 h 6858000"/>
              <a:gd name="connsiteX153" fmla="*/ 3135293 w 12192000"/>
              <a:gd name="connsiteY153" fmla="*/ 1816496 h 6858000"/>
              <a:gd name="connsiteX154" fmla="*/ 3158510 w 12192000"/>
              <a:gd name="connsiteY154" fmla="*/ 1863880 h 6858000"/>
              <a:gd name="connsiteX155" fmla="*/ 3148907 w 12192000"/>
              <a:gd name="connsiteY155" fmla="*/ 1908797 h 6858000"/>
              <a:gd name="connsiteX156" fmla="*/ 3150229 w 12192000"/>
              <a:gd name="connsiteY156" fmla="*/ 2003660 h 6858000"/>
              <a:gd name="connsiteX157" fmla="*/ 3154219 w 12192000"/>
              <a:gd name="connsiteY157" fmla="*/ 2018746 h 6858000"/>
              <a:gd name="connsiteX158" fmla="*/ 3079313 w 12192000"/>
              <a:gd name="connsiteY158" fmla="*/ 2037482 h 6858000"/>
              <a:gd name="connsiteX159" fmla="*/ 3545961 w 12192000"/>
              <a:gd name="connsiteY159" fmla="*/ 2248584 h 6858000"/>
              <a:gd name="connsiteX160" fmla="*/ 3242382 w 12192000"/>
              <a:gd name="connsiteY160" fmla="*/ 2234890 h 6858000"/>
              <a:gd name="connsiteX161" fmla="*/ 3206852 w 12192000"/>
              <a:gd name="connsiteY161" fmla="*/ 2322137 h 6858000"/>
              <a:gd name="connsiteX162" fmla="*/ 3352854 w 12192000"/>
              <a:gd name="connsiteY162" fmla="*/ 2378270 h 6858000"/>
              <a:gd name="connsiteX163" fmla="*/ 3414532 w 12192000"/>
              <a:gd name="connsiteY163" fmla="*/ 2516826 h 6858000"/>
              <a:gd name="connsiteX164" fmla="*/ 3397577 w 12192000"/>
              <a:gd name="connsiteY164" fmla="*/ 2652556 h 6858000"/>
              <a:gd name="connsiteX165" fmla="*/ 3339773 w 12192000"/>
              <a:gd name="connsiteY165" fmla="*/ 2701969 h 6858000"/>
              <a:gd name="connsiteX166" fmla="*/ 3257041 w 12192000"/>
              <a:gd name="connsiteY166" fmla="*/ 2788223 h 6858000"/>
              <a:gd name="connsiteX167" fmla="*/ 3205892 w 12192000"/>
              <a:gd name="connsiteY167" fmla="*/ 2841661 h 6858000"/>
              <a:gd name="connsiteX168" fmla="*/ 3016267 w 12192000"/>
              <a:gd name="connsiteY168" fmla="*/ 2846107 h 6858000"/>
              <a:gd name="connsiteX169" fmla="*/ 3275450 w 12192000"/>
              <a:gd name="connsiteY169" fmla="*/ 2934701 h 6858000"/>
              <a:gd name="connsiteX170" fmla="*/ 3071009 w 12192000"/>
              <a:gd name="connsiteY170" fmla="*/ 2944432 h 6858000"/>
              <a:gd name="connsiteX171" fmla="*/ 3005039 w 12192000"/>
              <a:gd name="connsiteY171" fmla="*/ 2960743 h 6858000"/>
              <a:gd name="connsiteX172" fmla="*/ 3045255 w 12192000"/>
              <a:gd name="connsiteY172" fmla="*/ 2994795 h 6858000"/>
              <a:gd name="connsiteX173" fmla="*/ 3198769 w 12192000"/>
              <a:gd name="connsiteY173" fmla="*/ 3041966 h 6858000"/>
              <a:gd name="connsiteX174" fmla="*/ 3518098 w 12192000"/>
              <a:gd name="connsiteY174" fmla="*/ 3181525 h 6858000"/>
              <a:gd name="connsiteX175" fmla="*/ 3214876 w 12192000"/>
              <a:gd name="connsiteY175" fmla="*/ 3136382 h 6858000"/>
              <a:gd name="connsiteX176" fmla="*/ 3540876 w 12192000"/>
              <a:gd name="connsiteY176" fmla="*/ 3280232 h 6858000"/>
              <a:gd name="connsiteX177" fmla="*/ 3614558 w 12192000"/>
              <a:gd name="connsiteY177" fmla="*/ 3332242 h 6858000"/>
              <a:gd name="connsiteX178" fmla="*/ 3765439 w 12192000"/>
              <a:gd name="connsiteY178" fmla="*/ 3465091 h 6858000"/>
              <a:gd name="connsiteX179" fmla="*/ 3759506 w 12192000"/>
              <a:gd name="connsiteY179" fmla="*/ 3482990 h 6858000"/>
              <a:gd name="connsiteX180" fmla="*/ 3594905 w 12192000"/>
              <a:gd name="connsiteY180" fmla="*/ 3478499 h 6858000"/>
              <a:gd name="connsiteX181" fmla="*/ 3814430 w 12192000"/>
              <a:gd name="connsiteY181" fmla="*/ 3578876 h 6858000"/>
              <a:gd name="connsiteX182" fmla="*/ 4039126 w 12192000"/>
              <a:gd name="connsiteY182" fmla="*/ 3649369 h 6858000"/>
              <a:gd name="connsiteX183" fmla="*/ 3883152 w 12192000"/>
              <a:gd name="connsiteY183" fmla="*/ 3653497 h 6858000"/>
              <a:gd name="connsiteX184" fmla="*/ 3666446 w 12192000"/>
              <a:gd name="connsiteY184" fmla="*/ 3623911 h 6858000"/>
              <a:gd name="connsiteX185" fmla="*/ 3593589 w 12192000"/>
              <a:gd name="connsiteY185" fmla="*/ 3653674 h 6858000"/>
              <a:gd name="connsiteX186" fmla="*/ 3801238 w 12192000"/>
              <a:gd name="connsiteY186" fmla="*/ 3720862 h 6858000"/>
              <a:gd name="connsiteX187" fmla="*/ 3919545 w 12192000"/>
              <a:gd name="connsiteY187" fmla="*/ 3749213 h 6858000"/>
              <a:gd name="connsiteX188" fmla="*/ 3968059 w 12192000"/>
              <a:gd name="connsiteY188" fmla="*/ 3776085 h 6858000"/>
              <a:gd name="connsiteX189" fmla="*/ 4107750 w 12192000"/>
              <a:gd name="connsiteY189" fmla="*/ 3875932 h 6858000"/>
              <a:gd name="connsiteX190" fmla="*/ 4504087 w 12192000"/>
              <a:gd name="connsiteY190" fmla="*/ 3955698 h 6858000"/>
              <a:gd name="connsiteX191" fmla="*/ 5880284 w 12192000"/>
              <a:gd name="connsiteY191" fmla="*/ 3998656 h 6858000"/>
              <a:gd name="connsiteX192" fmla="*/ 8461494 w 12192000"/>
              <a:gd name="connsiteY192" fmla="*/ 3007971 h 6858000"/>
              <a:gd name="connsiteX193" fmla="*/ 8587378 w 12192000"/>
              <a:gd name="connsiteY193" fmla="*/ 2896089 h 6858000"/>
              <a:gd name="connsiteX194" fmla="*/ 8693826 w 12192000"/>
              <a:gd name="connsiteY194" fmla="*/ 2796225 h 6858000"/>
              <a:gd name="connsiteX195" fmla="*/ 8633488 w 12192000"/>
              <a:gd name="connsiteY195" fmla="*/ 2774007 h 6858000"/>
              <a:gd name="connsiteX196" fmla="*/ 8707444 w 12192000"/>
              <a:gd name="connsiteY196" fmla="*/ 2682105 h 6858000"/>
              <a:gd name="connsiteX197" fmla="*/ 8942552 w 12192000"/>
              <a:gd name="connsiteY197" fmla="*/ 2397549 h 6858000"/>
              <a:gd name="connsiteX198" fmla="*/ 9049260 w 12192000"/>
              <a:gd name="connsiteY198" fmla="*/ 2328253 h 6858000"/>
              <a:gd name="connsiteX199" fmla="*/ 9174304 w 12192000"/>
              <a:gd name="connsiteY199" fmla="*/ 2171379 h 6858000"/>
              <a:gd name="connsiteX200" fmla="*/ 9182228 w 12192000"/>
              <a:gd name="connsiteY200" fmla="*/ 2067678 h 6858000"/>
              <a:gd name="connsiteX201" fmla="*/ 9182278 w 12192000"/>
              <a:gd name="connsiteY201" fmla="*/ 2047313 h 6858000"/>
              <a:gd name="connsiteX202" fmla="*/ 9184334 w 12192000"/>
              <a:gd name="connsiteY202" fmla="*/ 2047686 h 6858000"/>
              <a:gd name="connsiteX203" fmla="*/ 9185124 w 12192000"/>
              <a:gd name="connsiteY203" fmla="*/ 1997142 h 6858000"/>
              <a:gd name="connsiteX204" fmla="*/ 9181592 w 12192000"/>
              <a:gd name="connsiteY204" fmla="*/ 1987782 h 6858000"/>
              <a:gd name="connsiteX205" fmla="*/ 9181190 w 12192000"/>
              <a:gd name="connsiteY205" fmla="*/ 1974586 h 6858000"/>
              <a:gd name="connsiteX206" fmla="*/ 9180252 w 12192000"/>
              <a:gd name="connsiteY206" fmla="*/ 1963164 h 6858000"/>
              <a:gd name="connsiteX207" fmla="*/ 9178804 w 12192000"/>
              <a:gd name="connsiteY207" fmla="*/ 1965349 h 6858000"/>
              <a:gd name="connsiteX208" fmla="*/ 9177606 w 12192000"/>
              <a:gd name="connsiteY208" fmla="*/ 1977215 h 6858000"/>
              <a:gd name="connsiteX209" fmla="*/ 9169614 w 12192000"/>
              <a:gd name="connsiteY209" fmla="*/ 1956030 h 6858000"/>
              <a:gd name="connsiteX210" fmla="*/ 9046406 w 12192000"/>
              <a:gd name="connsiteY210" fmla="*/ 1838718 h 6858000"/>
              <a:gd name="connsiteX211" fmla="*/ 8960873 w 12192000"/>
              <a:gd name="connsiteY211" fmla="*/ 1764524 h 6858000"/>
              <a:gd name="connsiteX212" fmla="*/ 8946755 w 12192000"/>
              <a:gd name="connsiteY212" fmla="*/ 1690806 h 6858000"/>
              <a:gd name="connsiteX213" fmla="*/ 8786897 w 12192000"/>
              <a:gd name="connsiteY213" fmla="*/ 1665607 h 6858000"/>
              <a:gd name="connsiteX214" fmla="*/ 8924505 w 12192000"/>
              <a:gd name="connsiteY214" fmla="*/ 1489227 h 6858000"/>
              <a:gd name="connsiteX215" fmla="*/ 8937122 w 12192000"/>
              <a:gd name="connsiteY215" fmla="*/ 1454681 h 6858000"/>
              <a:gd name="connsiteX216" fmla="*/ 8841119 w 12192000"/>
              <a:gd name="connsiteY216" fmla="*/ 1348202 h 6858000"/>
              <a:gd name="connsiteX217" fmla="*/ 8825548 w 12192000"/>
              <a:gd name="connsiteY217" fmla="*/ 1331028 h 6858000"/>
              <a:gd name="connsiteX218" fmla="*/ 8790413 w 12192000"/>
              <a:gd name="connsiteY218" fmla="*/ 1297436 h 6858000"/>
              <a:gd name="connsiteX219" fmla="*/ 8695944 w 12192000"/>
              <a:gd name="connsiteY219" fmla="*/ 1299752 h 6858000"/>
              <a:gd name="connsiteX220" fmla="*/ 8743050 w 12192000"/>
              <a:gd name="connsiteY220" fmla="*/ 1267471 h 6858000"/>
              <a:gd name="connsiteX221" fmla="*/ 8831902 w 12192000"/>
              <a:gd name="connsiteY221" fmla="*/ 1166250 h 6858000"/>
              <a:gd name="connsiteX222" fmla="*/ 8763628 w 12192000"/>
              <a:gd name="connsiteY222" fmla="*/ 1088084 h 6858000"/>
              <a:gd name="connsiteX223" fmla="*/ 8744052 w 12192000"/>
              <a:gd name="connsiteY223" fmla="*/ 1076766 h 6858000"/>
              <a:gd name="connsiteX224" fmla="*/ 8767977 w 12192000"/>
              <a:gd name="connsiteY224" fmla="*/ 1055883 h 6858000"/>
              <a:gd name="connsiteX225" fmla="*/ 8815418 w 12192000"/>
              <a:gd name="connsiteY225" fmla="*/ 986519 h 6858000"/>
              <a:gd name="connsiteX226" fmla="*/ 8839356 w 12192000"/>
              <a:gd name="connsiteY226" fmla="*/ 939330 h 6858000"/>
              <a:gd name="connsiteX227" fmla="*/ 8869964 w 12192000"/>
              <a:gd name="connsiteY227" fmla="*/ 917639 h 6858000"/>
              <a:gd name="connsiteX228" fmla="*/ 8876013 w 12192000"/>
              <a:gd name="connsiteY228" fmla="*/ 901606 h 6858000"/>
              <a:gd name="connsiteX229" fmla="*/ 8855230 w 12192000"/>
              <a:gd name="connsiteY229" fmla="*/ 828963 h 6858000"/>
              <a:gd name="connsiteX230" fmla="*/ 8844988 w 12192000"/>
              <a:gd name="connsiteY230" fmla="*/ 810876 h 6858000"/>
              <a:gd name="connsiteX231" fmla="*/ 8768255 w 12192000"/>
              <a:gd name="connsiteY231" fmla="*/ 747963 h 6858000"/>
              <a:gd name="connsiteX232" fmla="*/ 8692953 w 12192000"/>
              <a:gd name="connsiteY232" fmla="*/ 638707 h 6858000"/>
              <a:gd name="connsiteX233" fmla="*/ 8674423 w 12192000"/>
              <a:gd name="connsiteY233" fmla="*/ 564449 h 6858000"/>
              <a:gd name="connsiteX234" fmla="*/ 8667642 w 12192000"/>
              <a:gd name="connsiteY234" fmla="*/ 547822 h 6858000"/>
              <a:gd name="connsiteX235" fmla="*/ 8661198 w 12192000"/>
              <a:gd name="connsiteY235" fmla="*/ 478275 h 6858000"/>
              <a:gd name="connsiteX236" fmla="*/ 8645813 w 12192000"/>
              <a:gd name="connsiteY236" fmla="*/ 464032 h 6858000"/>
              <a:gd name="connsiteX237" fmla="*/ 8512338 w 12192000"/>
              <a:gd name="connsiteY237" fmla="*/ 477784 h 6858000"/>
              <a:gd name="connsiteX238" fmla="*/ 8481050 w 12192000"/>
              <a:gd name="connsiteY238" fmla="*/ 430572 h 6858000"/>
              <a:gd name="connsiteX239" fmla="*/ 8498220 w 12192000"/>
              <a:gd name="connsiteY239" fmla="*/ 404064 h 6858000"/>
              <a:gd name="connsiteX240" fmla="*/ 8489536 w 12192000"/>
              <a:gd name="connsiteY240" fmla="*/ 389280 h 6858000"/>
              <a:gd name="connsiteX241" fmla="*/ 0 w 12192000"/>
              <a:gd name="connsiteY241" fmla="*/ 0 h 6858000"/>
              <a:gd name="connsiteX242" fmla="*/ 12192000 w 12192000"/>
              <a:gd name="connsiteY242" fmla="*/ 0 h 6858000"/>
              <a:gd name="connsiteX243" fmla="*/ 12192000 w 12192000"/>
              <a:gd name="connsiteY243" fmla="*/ 6858000 h 6858000"/>
              <a:gd name="connsiteX244" fmla="*/ 0 w 12192000"/>
              <a:gd name="connsiteY2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Lst>
            <a:rect l="l" t="t" r="r" b="b"/>
            <a:pathLst>
              <a:path w="12192000" h="6858000">
                <a:moveTo>
                  <a:pt x="9149158" y="2038490"/>
                </a:moveTo>
                <a:cubicBezTo>
                  <a:pt x="9152630" y="2038396"/>
                  <a:pt x="9157442" y="2039945"/>
                  <a:pt x="9164184" y="2044026"/>
                </a:cubicBezTo>
                <a:lnTo>
                  <a:pt x="9172532" y="2045543"/>
                </a:lnTo>
                <a:lnTo>
                  <a:pt x="9171580" y="2056997"/>
                </a:lnTo>
                <a:cubicBezTo>
                  <a:pt x="9169082" y="2082897"/>
                  <a:pt x="9165822" y="2102884"/>
                  <a:pt x="9161257" y="2098605"/>
                </a:cubicBezTo>
                <a:cubicBezTo>
                  <a:pt x="9149066" y="2086928"/>
                  <a:pt x="9130962" y="2077578"/>
                  <a:pt x="9138232" y="2059518"/>
                </a:cubicBezTo>
                <a:cubicBezTo>
                  <a:pt x="9140394" y="2053821"/>
                  <a:pt x="9138743" y="2038771"/>
                  <a:pt x="9149158" y="2038490"/>
                </a:cubicBezTo>
                <a:close/>
                <a:moveTo>
                  <a:pt x="9177606" y="1977215"/>
                </a:moveTo>
                <a:lnTo>
                  <a:pt x="9181592" y="1987782"/>
                </a:lnTo>
                <a:lnTo>
                  <a:pt x="9181923" y="1998627"/>
                </a:lnTo>
                <a:cubicBezTo>
                  <a:pt x="9182120" y="2008276"/>
                  <a:pt x="9182258" y="2019324"/>
                  <a:pt x="9182316" y="2031066"/>
                </a:cubicBezTo>
                <a:lnTo>
                  <a:pt x="9182278" y="2047313"/>
                </a:lnTo>
                <a:lnTo>
                  <a:pt x="9172532" y="2045543"/>
                </a:lnTo>
                <a:lnTo>
                  <a:pt x="9173842" y="2029805"/>
                </a:lnTo>
                <a:cubicBezTo>
                  <a:pt x="9175210" y="2011268"/>
                  <a:pt x="9176320" y="1992822"/>
                  <a:pt x="9177334" y="1979903"/>
                </a:cubicBezTo>
                <a:close/>
                <a:moveTo>
                  <a:pt x="3696300" y="1578900"/>
                </a:moveTo>
                <a:cubicBezTo>
                  <a:pt x="3710474" y="1584699"/>
                  <a:pt x="3724648" y="1590499"/>
                  <a:pt x="3738823" y="1596298"/>
                </a:cubicBezTo>
                <a:cubicBezTo>
                  <a:pt x="3731018" y="1595365"/>
                  <a:pt x="3722545" y="1594511"/>
                  <a:pt x="3714409" y="1593618"/>
                </a:cubicBezTo>
                <a:cubicBezTo>
                  <a:pt x="3707437" y="1589899"/>
                  <a:pt x="3700149" y="1586487"/>
                  <a:pt x="3693161" y="1582501"/>
                </a:cubicBezTo>
                <a:cubicBezTo>
                  <a:pt x="3694096" y="1581313"/>
                  <a:pt x="3695364" y="1580088"/>
                  <a:pt x="3696300" y="1578900"/>
                </a:cubicBezTo>
                <a:close/>
                <a:moveTo>
                  <a:pt x="3918454" y="1175387"/>
                </a:moveTo>
                <a:cubicBezTo>
                  <a:pt x="4003499" y="1210184"/>
                  <a:pt x="4088562" y="1245245"/>
                  <a:pt x="4173607" y="1280040"/>
                </a:cubicBezTo>
                <a:cubicBezTo>
                  <a:pt x="4172338" y="1281268"/>
                  <a:pt x="4171404" y="1282454"/>
                  <a:pt x="4170135" y="1283683"/>
                </a:cubicBezTo>
                <a:cubicBezTo>
                  <a:pt x="4077511" y="1256783"/>
                  <a:pt x="3989628" y="1225016"/>
                  <a:pt x="3918454" y="1175387"/>
                </a:cubicBezTo>
                <a:close/>
                <a:moveTo>
                  <a:pt x="8109090" y="602108"/>
                </a:moveTo>
                <a:lnTo>
                  <a:pt x="8113034" y="602645"/>
                </a:lnTo>
                <a:cubicBezTo>
                  <a:pt x="8117145" y="603257"/>
                  <a:pt x="8117456" y="603522"/>
                  <a:pt x="8111220" y="603405"/>
                </a:cubicBezTo>
                <a:close/>
                <a:moveTo>
                  <a:pt x="8489536" y="389280"/>
                </a:moveTo>
                <a:cubicBezTo>
                  <a:pt x="8479909" y="386150"/>
                  <a:pt x="8475270" y="392618"/>
                  <a:pt x="8470194" y="397527"/>
                </a:cubicBezTo>
                <a:cubicBezTo>
                  <a:pt x="8442581" y="423957"/>
                  <a:pt x="8407160" y="444085"/>
                  <a:pt x="8373511" y="465608"/>
                </a:cubicBezTo>
                <a:cubicBezTo>
                  <a:pt x="8325315" y="496678"/>
                  <a:pt x="8274262" y="525140"/>
                  <a:pt x="8231753" y="560890"/>
                </a:cubicBezTo>
                <a:cubicBezTo>
                  <a:pt x="8220884" y="569991"/>
                  <a:pt x="8202133" y="566357"/>
                  <a:pt x="8199967" y="553465"/>
                </a:cubicBezTo>
                <a:cubicBezTo>
                  <a:pt x="8197799" y="540575"/>
                  <a:pt x="8188778" y="541668"/>
                  <a:pt x="8175616" y="546483"/>
                </a:cubicBezTo>
                <a:cubicBezTo>
                  <a:pt x="8159813" y="552155"/>
                  <a:pt x="8144012" y="557828"/>
                  <a:pt x="8128578" y="563992"/>
                </a:cubicBezTo>
                <a:cubicBezTo>
                  <a:pt x="8112493" y="570503"/>
                  <a:pt x="8105752" y="580983"/>
                  <a:pt x="8104845" y="593172"/>
                </a:cubicBezTo>
                <a:cubicBezTo>
                  <a:pt x="8104654" y="595478"/>
                  <a:pt x="8104732" y="598018"/>
                  <a:pt x="8105615" y="599991"/>
                </a:cubicBezTo>
                <a:lnTo>
                  <a:pt x="8109090" y="602108"/>
                </a:lnTo>
                <a:lnTo>
                  <a:pt x="8092049" y="599788"/>
                </a:lnTo>
                <a:cubicBezTo>
                  <a:pt x="8074125" y="597229"/>
                  <a:pt x="8051995" y="593399"/>
                  <a:pt x="8047646" y="588557"/>
                </a:cubicBezTo>
                <a:cubicBezTo>
                  <a:pt x="8047278" y="588065"/>
                  <a:pt x="7852240" y="650342"/>
                  <a:pt x="7793637" y="681868"/>
                </a:cubicBezTo>
                <a:cubicBezTo>
                  <a:pt x="7757179" y="701583"/>
                  <a:pt x="7034011" y="1031296"/>
                  <a:pt x="6007741" y="1095470"/>
                </a:cubicBezTo>
                <a:cubicBezTo>
                  <a:pt x="5971519" y="1097710"/>
                  <a:pt x="5937353" y="1100506"/>
                  <a:pt x="5902533" y="1103650"/>
                </a:cubicBezTo>
                <a:cubicBezTo>
                  <a:pt x="5594429" y="1129961"/>
                  <a:pt x="5292360" y="1161179"/>
                  <a:pt x="5164222" y="1163546"/>
                </a:cubicBezTo>
                <a:cubicBezTo>
                  <a:pt x="5063988" y="1165217"/>
                  <a:pt x="4549164" y="1138992"/>
                  <a:pt x="4395075" y="1082763"/>
                </a:cubicBezTo>
                <a:cubicBezTo>
                  <a:pt x="4237527" y="1025076"/>
                  <a:pt x="4088158" y="958345"/>
                  <a:pt x="3939440" y="891265"/>
                </a:cubicBezTo>
                <a:cubicBezTo>
                  <a:pt x="3874968" y="862299"/>
                  <a:pt x="3806689" y="837016"/>
                  <a:pt x="3747894" y="801994"/>
                </a:cubicBezTo>
                <a:cubicBezTo>
                  <a:pt x="3689082" y="766706"/>
                  <a:pt x="3632839" y="729495"/>
                  <a:pt x="3569553" y="697970"/>
                </a:cubicBezTo>
                <a:cubicBezTo>
                  <a:pt x="3551464" y="688887"/>
                  <a:pt x="3533327" y="679005"/>
                  <a:pt x="3507813" y="680216"/>
                </a:cubicBezTo>
                <a:cubicBezTo>
                  <a:pt x="3502099" y="680371"/>
                  <a:pt x="3496101" y="681365"/>
                  <a:pt x="3490455" y="682587"/>
                </a:cubicBezTo>
                <a:cubicBezTo>
                  <a:pt x="3484140" y="683888"/>
                  <a:pt x="3479298" y="687159"/>
                  <a:pt x="3477246" y="691971"/>
                </a:cubicBezTo>
                <a:cubicBezTo>
                  <a:pt x="3475230" y="697315"/>
                  <a:pt x="3479426" y="699760"/>
                  <a:pt x="3484273" y="701857"/>
                </a:cubicBezTo>
                <a:cubicBezTo>
                  <a:pt x="3487733" y="703316"/>
                  <a:pt x="3491260" y="705843"/>
                  <a:pt x="3495638" y="705849"/>
                </a:cubicBezTo>
                <a:cubicBezTo>
                  <a:pt x="3523576" y="705686"/>
                  <a:pt x="3534967" y="720681"/>
                  <a:pt x="3548914" y="733487"/>
                </a:cubicBezTo>
                <a:cubicBezTo>
                  <a:pt x="3554984" y="738925"/>
                  <a:pt x="3561304" y="742991"/>
                  <a:pt x="3551504" y="753036"/>
                </a:cubicBezTo>
                <a:cubicBezTo>
                  <a:pt x="3542974" y="761854"/>
                  <a:pt x="3552584" y="764716"/>
                  <a:pt x="3562075" y="765715"/>
                </a:cubicBezTo>
                <a:cubicBezTo>
                  <a:pt x="3575293" y="767067"/>
                  <a:pt x="3590630" y="764672"/>
                  <a:pt x="3605942" y="772481"/>
                </a:cubicBezTo>
                <a:cubicBezTo>
                  <a:pt x="3550860" y="779958"/>
                  <a:pt x="3525860" y="757484"/>
                  <a:pt x="3499309" y="737079"/>
                </a:cubicBezTo>
                <a:cubicBezTo>
                  <a:pt x="3489410" y="729689"/>
                  <a:pt x="3482419" y="720334"/>
                  <a:pt x="3473788" y="711717"/>
                </a:cubicBezTo>
                <a:cubicBezTo>
                  <a:pt x="3463019" y="701211"/>
                  <a:pt x="3451290" y="702093"/>
                  <a:pt x="3437248" y="714263"/>
                </a:cubicBezTo>
                <a:cubicBezTo>
                  <a:pt x="3424810" y="725164"/>
                  <a:pt x="3418411" y="725135"/>
                  <a:pt x="3413254" y="712874"/>
                </a:cubicBezTo>
                <a:cubicBezTo>
                  <a:pt x="3405299" y="693706"/>
                  <a:pt x="3389031" y="681450"/>
                  <a:pt x="3362511" y="677414"/>
                </a:cubicBezTo>
                <a:cubicBezTo>
                  <a:pt x="3356728" y="676504"/>
                  <a:pt x="3349492" y="673891"/>
                  <a:pt x="3344467" y="679599"/>
                </a:cubicBezTo>
                <a:cubicBezTo>
                  <a:pt x="3340061" y="684428"/>
                  <a:pt x="3344392" y="689004"/>
                  <a:pt x="3347971" y="692328"/>
                </a:cubicBezTo>
                <a:cubicBezTo>
                  <a:pt x="3354407" y="698260"/>
                  <a:pt x="3360162" y="704004"/>
                  <a:pt x="3363008" y="711713"/>
                </a:cubicBezTo>
                <a:cubicBezTo>
                  <a:pt x="3365019" y="716838"/>
                  <a:pt x="3367062" y="722495"/>
                  <a:pt x="3362637" y="727058"/>
                </a:cubicBezTo>
                <a:cubicBezTo>
                  <a:pt x="3344342" y="746453"/>
                  <a:pt x="3358884" y="752745"/>
                  <a:pt x="3376167" y="759779"/>
                </a:cubicBezTo>
                <a:cubicBezTo>
                  <a:pt x="3400002" y="769239"/>
                  <a:pt x="3410177" y="786259"/>
                  <a:pt x="3406203" y="808483"/>
                </a:cubicBezTo>
                <a:cubicBezTo>
                  <a:pt x="3404757" y="817516"/>
                  <a:pt x="3406433" y="822682"/>
                  <a:pt x="3420116" y="820757"/>
                </a:cubicBezTo>
                <a:cubicBezTo>
                  <a:pt x="3425463" y="820110"/>
                  <a:pt x="3426984" y="822878"/>
                  <a:pt x="3429194" y="825831"/>
                </a:cubicBezTo>
                <a:cubicBezTo>
                  <a:pt x="3476758" y="896035"/>
                  <a:pt x="3542778" y="954609"/>
                  <a:pt x="3619149" y="1006561"/>
                </a:cubicBezTo>
                <a:cubicBezTo>
                  <a:pt x="3681093" y="1048718"/>
                  <a:pt x="3748746" y="1085351"/>
                  <a:pt x="3818654" y="1120369"/>
                </a:cubicBezTo>
                <a:cubicBezTo>
                  <a:pt x="3820742" y="1121458"/>
                  <a:pt x="3822850" y="1122813"/>
                  <a:pt x="3824021" y="1125355"/>
                </a:cubicBezTo>
                <a:cubicBezTo>
                  <a:pt x="3791940" y="1123873"/>
                  <a:pt x="3763844" y="1116270"/>
                  <a:pt x="3736668" y="1107215"/>
                </a:cubicBezTo>
                <a:cubicBezTo>
                  <a:pt x="3664431" y="1083216"/>
                  <a:pt x="3602610" y="1048291"/>
                  <a:pt x="3540174" y="1014247"/>
                </a:cubicBezTo>
                <a:cubicBezTo>
                  <a:pt x="3502142" y="993353"/>
                  <a:pt x="3463159" y="973379"/>
                  <a:pt x="3421640" y="955861"/>
                </a:cubicBezTo>
                <a:cubicBezTo>
                  <a:pt x="3414719" y="952940"/>
                  <a:pt x="3409737" y="948712"/>
                  <a:pt x="3404753" y="944484"/>
                </a:cubicBezTo>
                <a:cubicBezTo>
                  <a:pt x="3401911" y="942144"/>
                  <a:pt x="3398417" y="940152"/>
                  <a:pt x="3393138" y="941865"/>
                </a:cubicBezTo>
                <a:cubicBezTo>
                  <a:pt x="3386540" y="944006"/>
                  <a:pt x="3386126" y="948083"/>
                  <a:pt x="3385712" y="952159"/>
                </a:cubicBezTo>
                <a:cubicBezTo>
                  <a:pt x="3384520" y="965187"/>
                  <a:pt x="3389594" y="976116"/>
                  <a:pt x="3398641" y="986025"/>
                </a:cubicBezTo>
                <a:cubicBezTo>
                  <a:pt x="3422140" y="1011364"/>
                  <a:pt x="3455589" y="1029056"/>
                  <a:pt x="3489975" y="1045560"/>
                </a:cubicBezTo>
                <a:cubicBezTo>
                  <a:pt x="3534421" y="1066751"/>
                  <a:pt x="3577600" y="1089169"/>
                  <a:pt x="3617273" y="1114697"/>
                </a:cubicBezTo>
                <a:cubicBezTo>
                  <a:pt x="3620082" y="1116503"/>
                  <a:pt x="3625178" y="1117229"/>
                  <a:pt x="3623898" y="1123556"/>
                </a:cubicBezTo>
                <a:cubicBezTo>
                  <a:pt x="3599276" y="1112313"/>
                  <a:pt x="3576007" y="1101173"/>
                  <a:pt x="3552438" y="1090606"/>
                </a:cubicBezTo>
                <a:cubicBezTo>
                  <a:pt x="3529203" y="1079998"/>
                  <a:pt x="3505634" y="1069432"/>
                  <a:pt x="3482417" y="1059092"/>
                </a:cubicBezTo>
                <a:cubicBezTo>
                  <a:pt x="3476868" y="1056543"/>
                  <a:pt x="3470899" y="1052702"/>
                  <a:pt x="3463468" y="1057629"/>
                </a:cubicBezTo>
                <a:cubicBezTo>
                  <a:pt x="3455703" y="1062595"/>
                  <a:pt x="3457128" y="1069134"/>
                  <a:pt x="3459472" y="1074217"/>
                </a:cubicBezTo>
                <a:cubicBezTo>
                  <a:pt x="3466821" y="1089165"/>
                  <a:pt x="3478729" y="1101681"/>
                  <a:pt x="3494211" y="1112153"/>
                </a:cubicBezTo>
                <a:cubicBezTo>
                  <a:pt x="3546907" y="1146573"/>
                  <a:pt x="3606933" y="1174465"/>
                  <a:pt x="3663137" y="1205775"/>
                </a:cubicBezTo>
                <a:cubicBezTo>
                  <a:pt x="3693512" y="1222766"/>
                  <a:pt x="3721631" y="1241370"/>
                  <a:pt x="3748466" y="1260936"/>
                </a:cubicBezTo>
                <a:cubicBezTo>
                  <a:pt x="3754470" y="1265310"/>
                  <a:pt x="3754440" y="1270144"/>
                  <a:pt x="3753142" y="1276208"/>
                </a:cubicBezTo>
                <a:cubicBezTo>
                  <a:pt x="3747968" y="1300726"/>
                  <a:pt x="3758834" y="1307462"/>
                  <a:pt x="3791960" y="1298886"/>
                </a:cubicBezTo>
                <a:cubicBezTo>
                  <a:pt x="3802234" y="1296299"/>
                  <a:pt x="3809336" y="1296782"/>
                  <a:pt x="3816039" y="1301606"/>
                </a:cubicBezTo>
                <a:cubicBezTo>
                  <a:pt x="3897299" y="1361555"/>
                  <a:pt x="3991895" y="1408883"/>
                  <a:pt x="4094439" y="1448806"/>
                </a:cubicBezTo>
                <a:cubicBezTo>
                  <a:pt x="4136210" y="1464953"/>
                  <a:pt x="4179249" y="1479874"/>
                  <a:pt x="4222870" y="1493379"/>
                </a:cubicBezTo>
                <a:cubicBezTo>
                  <a:pt x="4222955" y="1494711"/>
                  <a:pt x="4223057" y="1496309"/>
                  <a:pt x="4223141" y="1497641"/>
                </a:cubicBezTo>
                <a:cubicBezTo>
                  <a:pt x="4222925" y="1499546"/>
                  <a:pt x="4222659" y="1500653"/>
                  <a:pt x="4222428" y="1502292"/>
                </a:cubicBezTo>
                <a:cubicBezTo>
                  <a:pt x="4160784" y="1480767"/>
                  <a:pt x="4099761" y="1458363"/>
                  <a:pt x="4039973" y="1434198"/>
                </a:cubicBezTo>
                <a:cubicBezTo>
                  <a:pt x="3877889" y="1368737"/>
                  <a:pt x="3722432" y="1296301"/>
                  <a:pt x="3564773" y="1226279"/>
                </a:cubicBezTo>
                <a:cubicBezTo>
                  <a:pt x="3511752" y="1202636"/>
                  <a:pt x="3468897" y="1169442"/>
                  <a:pt x="3420650" y="1141464"/>
                </a:cubicBezTo>
                <a:cubicBezTo>
                  <a:pt x="3388486" y="1122812"/>
                  <a:pt x="3357590" y="1102932"/>
                  <a:pt x="3320669" y="1088883"/>
                </a:cubicBezTo>
                <a:cubicBezTo>
                  <a:pt x="3305491" y="1083205"/>
                  <a:pt x="3289697" y="1078406"/>
                  <a:pt x="3270102" y="1082659"/>
                </a:cubicBezTo>
                <a:cubicBezTo>
                  <a:pt x="3262467" y="1084389"/>
                  <a:pt x="3253881" y="1087040"/>
                  <a:pt x="3251648" y="1094290"/>
                </a:cubicBezTo>
                <a:cubicBezTo>
                  <a:pt x="3249750" y="1101498"/>
                  <a:pt x="3256970" y="1103846"/>
                  <a:pt x="3263506" y="1106005"/>
                </a:cubicBezTo>
                <a:cubicBezTo>
                  <a:pt x="3265227" y="1106604"/>
                  <a:pt x="3266966" y="1107467"/>
                  <a:pt x="3268636" y="1107265"/>
                </a:cubicBezTo>
                <a:cubicBezTo>
                  <a:pt x="3300482" y="1105018"/>
                  <a:pt x="3309121" y="1124372"/>
                  <a:pt x="3325089" y="1137201"/>
                </a:cubicBezTo>
                <a:cubicBezTo>
                  <a:pt x="3330055" y="1141164"/>
                  <a:pt x="3330677" y="1145651"/>
                  <a:pt x="3326003" y="1151585"/>
                </a:cubicBezTo>
                <a:cubicBezTo>
                  <a:pt x="3317592" y="1162266"/>
                  <a:pt x="3324211" y="1165760"/>
                  <a:pt x="3336410" y="1166967"/>
                </a:cubicBezTo>
                <a:cubicBezTo>
                  <a:pt x="3348608" y="1168175"/>
                  <a:pt x="3361690" y="1167395"/>
                  <a:pt x="3375112" y="1171943"/>
                </a:cubicBezTo>
                <a:cubicBezTo>
                  <a:pt x="3354718" y="1179513"/>
                  <a:pt x="3340011" y="1175927"/>
                  <a:pt x="3326222" y="1170885"/>
                </a:cubicBezTo>
                <a:cubicBezTo>
                  <a:pt x="3295216" y="1159877"/>
                  <a:pt x="3274464" y="1140648"/>
                  <a:pt x="3254679" y="1120765"/>
                </a:cubicBezTo>
                <a:cubicBezTo>
                  <a:pt x="3250733" y="1116948"/>
                  <a:pt x="3247420" y="1112518"/>
                  <a:pt x="3242188" y="1109662"/>
                </a:cubicBezTo>
                <a:cubicBezTo>
                  <a:pt x="3232391" y="1103869"/>
                  <a:pt x="3222316" y="1104284"/>
                  <a:pt x="3211499" y="1114184"/>
                </a:cubicBezTo>
                <a:cubicBezTo>
                  <a:pt x="3197173" y="1127194"/>
                  <a:pt x="3191777" y="1127042"/>
                  <a:pt x="3185849" y="1113265"/>
                </a:cubicBezTo>
                <a:cubicBezTo>
                  <a:pt x="3177929" y="1094629"/>
                  <a:pt x="3162028" y="1082865"/>
                  <a:pt x="3135843" y="1078789"/>
                </a:cubicBezTo>
                <a:cubicBezTo>
                  <a:pt x="3130396" y="1077837"/>
                  <a:pt x="3124578" y="1076395"/>
                  <a:pt x="3119118" y="1080546"/>
                </a:cubicBezTo>
                <a:cubicBezTo>
                  <a:pt x="3113359" y="1085269"/>
                  <a:pt x="3117622" y="1088780"/>
                  <a:pt x="3120198" y="1092226"/>
                </a:cubicBezTo>
                <a:cubicBezTo>
                  <a:pt x="3123912" y="1097682"/>
                  <a:pt x="3128295" y="1103057"/>
                  <a:pt x="3131691" y="1108819"/>
                </a:cubicBezTo>
                <a:cubicBezTo>
                  <a:pt x="3137665" y="1118027"/>
                  <a:pt x="3139328" y="1128295"/>
                  <a:pt x="3129914" y="1139097"/>
                </a:cubicBezTo>
                <a:cubicBezTo>
                  <a:pt x="3123003" y="1146915"/>
                  <a:pt x="3123960" y="1151361"/>
                  <a:pt x="3133955" y="1154983"/>
                </a:cubicBezTo>
                <a:cubicBezTo>
                  <a:pt x="3165979" y="1166136"/>
                  <a:pt x="3186931" y="1183194"/>
                  <a:pt x="3178170" y="1214855"/>
                </a:cubicBezTo>
                <a:cubicBezTo>
                  <a:pt x="3176770" y="1219320"/>
                  <a:pt x="3179046" y="1223338"/>
                  <a:pt x="3185378" y="1222303"/>
                </a:cubicBezTo>
                <a:cubicBezTo>
                  <a:pt x="3199361" y="1219805"/>
                  <a:pt x="3202140" y="1226447"/>
                  <a:pt x="3206608" y="1233153"/>
                </a:cubicBezTo>
                <a:cubicBezTo>
                  <a:pt x="3250090" y="1297409"/>
                  <a:pt x="3310389" y="1350771"/>
                  <a:pt x="3379140" y="1399351"/>
                </a:cubicBezTo>
                <a:cubicBezTo>
                  <a:pt x="3447189" y="1447479"/>
                  <a:pt x="3522881" y="1488775"/>
                  <a:pt x="3603118" y="1527375"/>
                </a:cubicBezTo>
                <a:cubicBezTo>
                  <a:pt x="3581296" y="1528405"/>
                  <a:pt x="3552602" y="1521951"/>
                  <a:pt x="3524809" y="1513774"/>
                </a:cubicBezTo>
                <a:cubicBezTo>
                  <a:pt x="3451354" y="1491802"/>
                  <a:pt x="3389901" y="1457369"/>
                  <a:pt x="3327498" y="1423859"/>
                </a:cubicBezTo>
                <a:cubicBezTo>
                  <a:pt x="3283917" y="1400416"/>
                  <a:pt x="3241288" y="1376052"/>
                  <a:pt x="3192949" y="1357211"/>
                </a:cubicBezTo>
                <a:cubicBezTo>
                  <a:pt x="3187434" y="1355196"/>
                  <a:pt x="3183538" y="1352177"/>
                  <a:pt x="3180259" y="1348280"/>
                </a:cubicBezTo>
                <a:cubicBezTo>
                  <a:pt x="3177348" y="1344874"/>
                  <a:pt x="3173119" y="1341896"/>
                  <a:pt x="3166204" y="1344345"/>
                </a:cubicBezTo>
                <a:cubicBezTo>
                  <a:pt x="3159306" y="1347059"/>
                  <a:pt x="3158942" y="1351935"/>
                  <a:pt x="3159212" y="1356197"/>
                </a:cubicBezTo>
                <a:cubicBezTo>
                  <a:pt x="3161232" y="1372059"/>
                  <a:pt x="3167827" y="1385754"/>
                  <a:pt x="3181004" y="1397043"/>
                </a:cubicBezTo>
                <a:cubicBezTo>
                  <a:pt x="3206688" y="1419701"/>
                  <a:pt x="3240037" y="1435794"/>
                  <a:pt x="3273385" y="1451888"/>
                </a:cubicBezTo>
                <a:cubicBezTo>
                  <a:pt x="3319573" y="1473941"/>
                  <a:pt x="3362569" y="1498797"/>
                  <a:pt x="3401776" y="1527602"/>
                </a:cubicBezTo>
                <a:cubicBezTo>
                  <a:pt x="3374012" y="1514591"/>
                  <a:pt x="3346230" y="1501313"/>
                  <a:pt x="3318130" y="1488342"/>
                </a:cubicBezTo>
                <a:cubicBezTo>
                  <a:pt x="3296969" y="1478558"/>
                  <a:pt x="3275173" y="1469387"/>
                  <a:pt x="3253694" y="1459909"/>
                </a:cubicBezTo>
                <a:cubicBezTo>
                  <a:pt x="3248495" y="1457587"/>
                  <a:pt x="3242945" y="1455038"/>
                  <a:pt x="3236182" y="1459882"/>
                </a:cubicBezTo>
                <a:cubicBezTo>
                  <a:pt x="3230053" y="1464115"/>
                  <a:pt x="3231378" y="1469055"/>
                  <a:pt x="3233020" y="1473687"/>
                </a:cubicBezTo>
                <a:cubicBezTo>
                  <a:pt x="3239235" y="1491993"/>
                  <a:pt x="3254236" y="1505477"/>
                  <a:pt x="3272474" y="1516958"/>
                </a:cubicBezTo>
                <a:cubicBezTo>
                  <a:pt x="3294559" y="1530657"/>
                  <a:pt x="3317595" y="1543436"/>
                  <a:pt x="3341300" y="1556133"/>
                </a:cubicBezTo>
                <a:cubicBezTo>
                  <a:pt x="3316637" y="1554825"/>
                  <a:pt x="3291973" y="1553517"/>
                  <a:pt x="3267359" y="1553009"/>
                </a:cubicBezTo>
                <a:cubicBezTo>
                  <a:pt x="3280352" y="1582573"/>
                  <a:pt x="3306470" y="1585584"/>
                  <a:pt x="3329832" y="1587586"/>
                </a:cubicBezTo>
                <a:cubicBezTo>
                  <a:pt x="3361297" y="1589949"/>
                  <a:pt x="3391527" y="1594072"/>
                  <a:pt x="3421490" y="1599301"/>
                </a:cubicBezTo>
                <a:cubicBezTo>
                  <a:pt x="3434412" y="1606594"/>
                  <a:pt x="3447319" y="1613621"/>
                  <a:pt x="3459923" y="1621220"/>
                </a:cubicBezTo>
                <a:cubicBezTo>
                  <a:pt x="3472880" y="1629046"/>
                  <a:pt x="3485168" y="1636952"/>
                  <a:pt x="3497490" y="1645392"/>
                </a:cubicBezTo>
                <a:cubicBezTo>
                  <a:pt x="3506301" y="1651572"/>
                  <a:pt x="3516714" y="1656484"/>
                  <a:pt x="3507803" y="1669911"/>
                </a:cubicBezTo>
                <a:cubicBezTo>
                  <a:pt x="3503816" y="1676032"/>
                  <a:pt x="3534148" y="1702959"/>
                  <a:pt x="3543290" y="1703729"/>
                </a:cubicBezTo>
                <a:cubicBezTo>
                  <a:pt x="3544644" y="1703834"/>
                  <a:pt x="3545996" y="1703940"/>
                  <a:pt x="3546999" y="1703818"/>
                </a:cubicBezTo>
                <a:cubicBezTo>
                  <a:pt x="3566312" y="1700405"/>
                  <a:pt x="3571232" y="1708935"/>
                  <a:pt x="3572295" y="1720349"/>
                </a:cubicBezTo>
                <a:cubicBezTo>
                  <a:pt x="3573341" y="1731497"/>
                  <a:pt x="3570880" y="1745753"/>
                  <a:pt x="3596922" y="1736961"/>
                </a:cubicBezTo>
                <a:cubicBezTo>
                  <a:pt x="3599895" y="1736064"/>
                  <a:pt x="3600664" y="1737582"/>
                  <a:pt x="3602119" y="1739285"/>
                </a:cubicBezTo>
                <a:cubicBezTo>
                  <a:pt x="3633888" y="1783486"/>
                  <a:pt x="3684678" y="1814377"/>
                  <a:pt x="3734798" y="1845349"/>
                </a:cubicBezTo>
                <a:cubicBezTo>
                  <a:pt x="3737590" y="1846890"/>
                  <a:pt x="3740383" y="1848430"/>
                  <a:pt x="3743174" y="1849972"/>
                </a:cubicBezTo>
                <a:cubicBezTo>
                  <a:pt x="3692460" y="1846720"/>
                  <a:pt x="3526297" y="1854765"/>
                  <a:pt x="3478101" y="1864630"/>
                </a:cubicBezTo>
                <a:cubicBezTo>
                  <a:pt x="3435216" y="1873314"/>
                  <a:pt x="3187933" y="1844748"/>
                  <a:pt x="3135293" y="1816496"/>
                </a:cubicBezTo>
                <a:cubicBezTo>
                  <a:pt x="3129987" y="1844249"/>
                  <a:pt x="3145700" y="1853084"/>
                  <a:pt x="3158510" y="1863880"/>
                </a:cubicBezTo>
                <a:cubicBezTo>
                  <a:pt x="3176652" y="1879130"/>
                  <a:pt x="3180104" y="1891061"/>
                  <a:pt x="3148907" y="1908797"/>
                </a:cubicBezTo>
                <a:cubicBezTo>
                  <a:pt x="3059526" y="1959351"/>
                  <a:pt x="3060614" y="1960561"/>
                  <a:pt x="3150229" y="2003660"/>
                </a:cubicBezTo>
                <a:cubicBezTo>
                  <a:pt x="3154391" y="2005572"/>
                  <a:pt x="3152878" y="2013539"/>
                  <a:pt x="3154219" y="2018746"/>
                </a:cubicBezTo>
                <a:cubicBezTo>
                  <a:pt x="3132340" y="2029448"/>
                  <a:pt x="3104621" y="2011868"/>
                  <a:pt x="3079313" y="2037482"/>
                </a:cubicBezTo>
                <a:cubicBezTo>
                  <a:pt x="3200844" y="2121812"/>
                  <a:pt x="3382216" y="2194063"/>
                  <a:pt x="3545961" y="2248584"/>
                </a:cubicBezTo>
                <a:cubicBezTo>
                  <a:pt x="3418859" y="2288406"/>
                  <a:pt x="3336249" y="2212515"/>
                  <a:pt x="3242382" y="2234890"/>
                </a:cubicBezTo>
                <a:cubicBezTo>
                  <a:pt x="3196963" y="2267233"/>
                  <a:pt x="3340047" y="2293389"/>
                  <a:pt x="3206852" y="2322137"/>
                </a:cubicBezTo>
                <a:cubicBezTo>
                  <a:pt x="3266485" y="2338535"/>
                  <a:pt x="3311047" y="2356223"/>
                  <a:pt x="3352854" y="2378270"/>
                </a:cubicBezTo>
                <a:cubicBezTo>
                  <a:pt x="3427094" y="2417864"/>
                  <a:pt x="3443161" y="2448130"/>
                  <a:pt x="3414532" y="2516826"/>
                </a:cubicBezTo>
                <a:cubicBezTo>
                  <a:pt x="3395525" y="2562076"/>
                  <a:pt x="3366606" y="2605038"/>
                  <a:pt x="3397577" y="2652556"/>
                </a:cubicBezTo>
                <a:cubicBezTo>
                  <a:pt x="3418842" y="2685144"/>
                  <a:pt x="3412947" y="2708944"/>
                  <a:pt x="3339773" y="2701969"/>
                </a:cubicBezTo>
                <a:cubicBezTo>
                  <a:pt x="3260852" y="2694617"/>
                  <a:pt x="3233446" y="2729610"/>
                  <a:pt x="3257041" y="2788223"/>
                </a:cubicBezTo>
                <a:cubicBezTo>
                  <a:pt x="3272229" y="2825841"/>
                  <a:pt x="3259642" y="2839714"/>
                  <a:pt x="3205892" y="2841661"/>
                </a:cubicBezTo>
                <a:cubicBezTo>
                  <a:pt x="3146428" y="2843763"/>
                  <a:pt x="3088665" y="2824990"/>
                  <a:pt x="3016267" y="2846107"/>
                </a:cubicBezTo>
                <a:cubicBezTo>
                  <a:pt x="3079284" y="2910414"/>
                  <a:pt x="3202965" y="2875032"/>
                  <a:pt x="3275450" y="2934701"/>
                </a:cubicBezTo>
                <a:cubicBezTo>
                  <a:pt x="3194271" y="2944802"/>
                  <a:pt x="3132104" y="2952064"/>
                  <a:pt x="3071009" y="2944432"/>
                </a:cubicBezTo>
                <a:cubicBezTo>
                  <a:pt x="3045559" y="2941340"/>
                  <a:pt x="3017770" y="2938533"/>
                  <a:pt x="3005039" y="2960743"/>
                </a:cubicBezTo>
                <a:cubicBezTo>
                  <a:pt x="2989910" y="2987540"/>
                  <a:pt x="3024584" y="2992735"/>
                  <a:pt x="3045255" y="2994795"/>
                </a:cubicBezTo>
                <a:cubicBezTo>
                  <a:pt x="3103524" y="3000354"/>
                  <a:pt x="3149512" y="3024578"/>
                  <a:pt x="3198769" y="3041966"/>
                </a:cubicBezTo>
                <a:cubicBezTo>
                  <a:pt x="3306591" y="3080177"/>
                  <a:pt x="3424230" y="3108608"/>
                  <a:pt x="3518098" y="3181525"/>
                </a:cubicBezTo>
                <a:cubicBezTo>
                  <a:pt x="3405474" y="3173693"/>
                  <a:pt x="3319103" y="3133957"/>
                  <a:pt x="3214876" y="3136382"/>
                </a:cubicBezTo>
                <a:cubicBezTo>
                  <a:pt x="3309623" y="3201944"/>
                  <a:pt x="3428070" y="3237794"/>
                  <a:pt x="3540876" y="3280232"/>
                </a:cubicBezTo>
                <a:cubicBezTo>
                  <a:pt x="3572951" y="3292185"/>
                  <a:pt x="3605372" y="3298995"/>
                  <a:pt x="3614558" y="3332242"/>
                </a:cubicBezTo>
                <a:cubicBezTo>
                  <a:pt x="3632460" y="3396643"/>
                  <a:pt x="3676382" y="3446619"/>
                  <a:pt x="3765439" y="3465091"/>
                </a:cubicBezTo>
                <a:cubicBezTo>
                  <a:pt x="3766125" y="3465276"/>
                  <a:pt x="3762072" y="3475699"/>
                  <a:pt x="3759506" y="3482990"/>
                </a:cubicBezTo>
                <a:cubicBezTo>
                  <a:pt x="3706514" y="3491555"/>
                  <a:pt x="3662256" y="3457457"/>
                  <a:pt x="3594905" y="3478499"/>
                </a:cubicBezTo>
                <a:cubicBezTo>
                  <a:pt x="3663098" y="3523656"/>
                  <a:pt x="3720597" y="3564741"/>
                  <a:pt x="3814430" y="3578876"/>
                </a:cubicBezTo>
                <a:cubicBezTo>
                  <a:pt x="3889563" y="3590177"/>
                  <a:pt x="3981512" y="3590582"/>
                  <a:pt x="4039126" y="3649369"/>
                </a:cubicBezTo>
                <a:cubicBezTo>
                  <a:pt x="3977790" y="3669682"/>
                  <a:pt x="3930328" y="3659325"/>
                  <a:pt x="3883152" y="3653497"/>
                </a:cubicBezTo>
                <a:cubicBezTo>
                  <a:pt x="3810528" y="3644576"/>
                  <a:pt x="3739087" y="3633097"/>
                  <a:pt x="3666446" y="3623911"/>
                </a:cubicBezTo>
                <a:cubicBezTo>
                  <a:pt x="3638957" y="3620530"/>
                  <a:pt x="3608896" y="3619071"/>
                  <a:pt x="3593589" y="3653674"/>
                </a:cubicBezTo>
                <a:cubicBezTo>
                  <a:pt x="3684581" y="3649631"/>
                  <a:pt x="3741824" y="3686720"/>
                  <a:pt x="3801238" y="3720862"/>
                </a:cubicBezTo>
                <a:cubicBezTo>
                  <a:pt x="3834791" y="3740152"/>
                  <a:pt x="3862819" y="3767894"/>
                  <a:pt x="3919545" y="3749213"/>
                </a:cubicBezTo>
                <a:cubicBezTo>
                  <a:pt x="3949563" y="3739403"/>
                  <a:pt x="3970044" y="3754371"/>
                  <a:pt x="3968059" y="3776085"/>
                </a:cubicBezTo>
                <a:cubicBezTo>
                  <a:pt x="3961477" y="3852579"/>
                  <a:pt x="4033657" y="3870411"/>
                  <a:pt x="4107750" y="3875932"/>
                </a:cubicBezTo>
                <a:cubicBezTo>
                  <a:pt x="4247829" y="3886613"/>
                  <a:pt x="4367192" y="3936847"/>
                  <a:pt x="4504087" y="3955698"/>
                </a:cubicBezTo>
                <a:cubicBezTo>
                  <a:pt x="4637239" y="3973931"/>
                  <a:pt x="5630348" y="4013091"/>
                  <a:pt x="5880284" y="3998656"/>
                </a:cubicBezTo>
                <a:cubicBezTo>
                  <a:pt x="7409751" y="3910310"/>
                  <a:pt x="8457142" y="3018967"/>
                  <a:pt x="8461494" y="3007971"/>
                </a:cubicBezTo>
                <a:cubicBezTo>
                  <a:pt x="8481448" y="2956432"/>
                  <a:pt x="8537247" y="2928466"/>
                  <a:pt x="8587378" y="2896089"/>
                </a:cubicBezTo>
                <a:cubicBezTo>
                  <a:pt x="8631032" y="2867717"/>
                  <a:pt x="8677604" y="2837649"/>
                  <a:pt x="8693826" y="2796225"/>
                </a:cubicBezTo>
                <a:cubicBezTo>
                  <a:pt x="8715249" y="2741288"/>
                  <a:pt x="8647790" y="2792407"/>
                  <a:pt x="8633488" y="2774007"/>
                </a:cubicBezTo>
                <a:cubicBezTo>
                  <a:pt x="8658507" y="2743865"/>
                  <a:pt x="8698366" y="2714075"/>
                  <a:pt x="8707444" y="2682105"/>
                </a:cubicBezTo>
                <a:cubicBezTo>
                  <a:pt x="8739824" y="2566518"/>
                  <a:pt x="8819561" y="2475526"/>
                  <a:pt x="8942552" y="2397549"/>
                </a:cubicBezTo>
                <a:cubicBezTo>
                  <a:pt x="8977822" y="2375023"/>
                  <a:pt x="8999812" y="2339612"/>
                  <a:pt x="9049260" y="2328253"/>
                </a:cubicBezTo>
                <a:cubicBezTo>
                  <a:pt x="9159134" y="2303404"/>
                  <a:pt x="9118356" y="2218151"/>
                  <a:pt x="9174304" y="2171379"/>
                </a:cubicBezTo>
                <a:cubicBezTo>
                  <a:pt x="9179581" y="2166982"/>
                  <a:pt x="9181728" y="2117398"/>
                  <a:pt x="9182228" y="2067678"/>
                </a:cubicBezTo>
                <a:lnTo>
                  <a:pt x="9182278" y="2047313"/>
                </a:lnTo>
                <a:lnTo>
                  <a:pt x="9184334" y="2047686"/>
                </a:lnTo>
                <a:cubicBezTo>
                  <a:pt x="9192950" y="2042242"/>
                  <a:pt x="9192359" y="2022485"/>
                  <a:pt x="9185124" y="1997142"/>
                </a:cubicBezTo>
                <a:lnTo>
                  <a:pt x="9181592" y="1987782"/>
                </a:lnTo>
                <a:lnTo>
                  <a:pt x="9181190" y="1974586"/>
                </a:lnTo>
                <a:cubicBezTo>
                  <a:pt x="9180902" y="1968441"/>
                  <a:pt x="9180584" y="1964399"/>
                  <a:pt x="9180252" y="1963164"/>
                </a:cubicBezTo>
                <a:cubicBezTo>
                  <a:pt x="9179760" y="1961378"/>
                  <a:pt x="9179284" y="1962333"/>
                  <a:pt x="9178804" y="1965349"/>
                </a:cubicBezTo>
                <a:lnTo>
                  <a:pt x="9177606" y="1977215"/>
                </a:lnTo>
                <a:lnTo>
                  <a:pt x="9169614" y="1956030"/>
                </a:lnTo>
                <a:cubicBezTo>
                  <a:pt x="9143144" y="1898537"/>
                  <a:pt x="9095234" y="1836160"/>
                  <a:pt x="9046406" y="1838718"/>
                </a:cubicBezTo>
                <a:cubicBezTo>
                  <a:pt x="9077129" y="1760642"/>
                  <a:pt x="9077129" y="1760642"/>
                  <a:pt x="8960873" y="1764524"/>
                </a:cubicBezTo>
                <a:cubicBezTo>
                  <a:pt x="9002330" y="1712259"/>
                  <a:pt x="9001568" y="1700272"/>
                  <a:pt x="8946755" y="1690806"/>
                </a:cubicBezTo>
                <a:cubicBezTo>
                  <a:pt x="8893980" y="1681628"/>
                  <a:pt x="8836186" y="1683529"/>
                  <a:pt x="8786897" y="1665607"/>
                </a:cubicBezTo>
                <a:cubicBezTo>
                  <a:pt x="8827191" y="1600331"/>
                  <a:pt x="8835148" y="1529576"/>
                  <a:pt x="8924505" y="1489227"/>
                </a:cubicBezTo>
                <a:cubicBezTo>
                  <a:pt x="8938584" y="1482958"/>
                  <a:pt x="8947122" y="1463671"/>
                  <a:pt x="8937122" y="1454681"/>
                </a:cubicBezTo>
                <a:cubicBezTo>
                  <a:pt x="8901654" y="1421129"/>
                  <a:pt x="8944526" y="1343460"/>
                  <a:pt x="8841119" y="1348202"/>
                </a:cubicBezTo>
                <a:cubicBezTo>
                  <a:pt x="8828354" y="1348673"/>
                  <a:pt x="8816185" y="1342631"/>
                  <a:pt x="8825548" y="1331028"/>
                </a:cubicBezTo>
                <a:cubicBezTo>
                  <a:pt x="8857711" y="1291432"/>
                  <a:pt x="8816096" y="1298887"/>
                  <a:pt x="8790413" y="1297436"/>
                </a:cubicBezTo>
                <a:cubicBezTo>
                  <a:pt x="8759333" y="1295832"/>
                  <a:pt x="8725565" y="1315490"/>
                  <a:pt x="8695944" y="1299752"/>
                </a:cubicBezTo>
                <a:cubicBezTo>
                  <a:pt x="8701338" y="1278697"/>
                  <a:pt x="8726082" y="1275968"/>
                  <a:pt x="8743050" y="1267471"/>
                </a:cubicBezTo>
                <a:cubicBezTo>
                  <a:pt x="8792636" y="1242406"/>
                  <a:pt x="8832648" y="1215014"/>
                  <a:pt x="8831902" y="1166250"/>
                </a:cubicBezTo>
                <a:cubicBezTo>
                  <a:pt x="8831416" y="1126849"/>
                  <a:pt x="8834560" y="1091573"/>
                  <a:pt x="8763628" y="1088084"/>
                </a:cubicBezTo>
                <a:cubicBezTo>
                  <a:pt x="8752484" y="1087556"/>
                  <a:pt x="8746480" y="1083182"/>
                  <a:pt x="8744052" y="1076766"/>
                </a:cubicBezTo>
                <a:cubicBezTo>
                  <a:pt x="8751664" y="1069402"/>
                  <a:pt x="8758926" y="1061811"/>
                  <a:pt x="8767977" y="1055883"/>
                </a:cubicBezTo>
                <a:cubicBezTo>
                  <a:pt x="8798386" y="1036363"/>
                  <a:pt x="8807604" y="1011893"/>
                  <a:pt x="8815418" y="986519"/>
                </a:cubicBezTo>
                <a:cubicBezTo>
                  <a:pt x="8820450" y="970342"/>
                  <a:pt x="8826500" y="954308"/>
                  <a:pt x="8839356" y="939330"/>
                </a:cubicBezTo>
                <a:cubicBezTo>
                  <a:pt x="8847184" y="930060"/>
                  <a:pt x="8857152" y="922680"/>
                  <a:pt x="8869964" y="917639"/>
                </a:cubicBezTo>
                <a:cubicBezTo>
                  <a:pt x="8881119" y="913066"/>
                  <a:pt x="8884190" y="908399"/>
                  <a:pt x="8876013" y="901606"/>
                </a:cubicBezTo>
                <a:cubicBezTo>
                  <a:pt x="8852888" y="882126"/>
                  <a:pt x="8842659" y="858937"/>
                  <a:pt x="8855230" y="828963"/>
                </a:cubicBezTo>
                <a:cubicBezTo>
                  <a:pt x="8859032" y="819911"/>
                  <a:pt x="8855550" y="812818"/>
                  <a:pt x="8844988" y="810876"/>
                </a:cubicBezTo>
                <a:cubicBezTo>
                  <a:pt x="8801020" y="802512"/>
                  <a:pt x="8788328" y="772374"/>
                  <a:pt x="8768255" y="747963"/>
                </a:cubicBezTo>
                <a:cubicBezTo>
                  <a:pt x="8739786" y="713294"/>
                  <a:pt x="8713605" y="677543"/>
                  <a:pt x="8692953" y="638707"/>
                </a:cubicBezTo>
                <a:cubicBezTo>
                  <a:pt x="8680700" y="615495"/>
                  <a:pt x="8668800" y="592509"/>
                  <a:pt x="8674423" y="564449"/>
                </a:cubicBezTo>
                <a:cubicBezTo>
                  <a:pt x="8675670" y="557588"/>
                  <a:pt x="8672308" y="552358"/>
                  <a:pt x="8667642" y="547822"/>
                </a:cubicBezTo>
                <a:cubicBezTo>
                  <a:pt x="8647856" y="527939"/>
                  <a:pt x="8648704" y="504214"/>
                  <a:pt x="8661198" y="478275"/>
                </a:cubicBezTo>
                <a:cubicBezTo>
                  <a:pt x="8668953" y="462573"/>
                  <a:pt x="8667832" y="460828"/>
                  <a:pt x="8645813" y="464032"/>
                </a:cubicBezTo>
                <a:cubicBezTo>
                  <a:pt x="8601088" y="470255"/>
                  <a:pt x="8556732" y="476969"/>
                  <a:pt x="8512338" y="477784"/>
                </a:cubicBezTo>
                <a:cubicBezTo>
                  <a:pt x="8462562" y="478712"/>
                  <a:pt x="8445778" y="468934"/>
                  <a:pt x="8481050" y="430572"/>
                </a:cubicBezTo>
                <a:cubicBezTo>
                  <a:pt x="8488612" y="422408"/>
                  <a:pt x="8495122" y="413567"/>
                  <a:pt x="8498220" y="404064"/>
                </a:cubicBezTo>
                <a:cubicBezTo>
                  <a:pt x="8500436" y="396549"/>
                  <a:pt x="8497776" y="391771"/>
                  <a:pt x="8489536" y="389280"/>
                </a:cubicBezTo>
                <a:close/>
                <a:moveTo>
                  <a:pt x="0" y="0"/>
                </a:moveTo>
                <a:lnTo>
                  <a:pt x="12192000" y="0"/>
                </a:lnTo>
                <a:lnTo>
                  <a:pt x="12192000" y="6858000"/>
                </a:ln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3F73E63-B8E6-40A6-8B7A-424FF2B3A208}"/>
              </a:ext>
            </a:extLst>
          </p:cNvPr>
          <p:cNvSpPr>
            <a:spLocks noGrp="1"/>
          </p:cNvSpPr>
          <p:nvPr>
            <p:ph type="ctrTitle"/>
          </p:nvPr>
        </p:nvSpPr>
        <p:spPr>
          <a:xfrm>
            <a:off x="-2286" y="4063296"/>
            <a:ext cx="9144000" cy="2642304"/>
          </a:xfrm>
        </p:spPr>
        <p:txBody>
          <a:bodyPr anchor="ctr">
            <a:noAutofit/>
          </a:bodyPr>
          <a:lstStyle/>
          <a:p>
            <a:r>
              <a:rPr lang="en-US" dirty="0">
                <a:solidFill>
                  <a:schemeClr val="accent5">
                    <a:lumMod val="75000"/>
                  </a:schemeClr>
                </a:solidFill>
              </a:rPr>
              <a:t>***Survey must be submitted in order to receive certification</a:t>
            </a:r>
          </a:p>
        </p:txBody>
      </p:sp>
      <p:pic>
        <p:nvPicPr>
          <p:cNvPr id="3" name="Picture 2" descr="FDACS seal">
            <a:extLst>
              <a:ext uri="{FF2B5EF4-FFF2-40B4-BE49-F238E27FC236}">
                <a16:creationId xmlns:a16="http://schemas.microsoft.com/office/drawing/2014/main" id="{4AF697EE-D58A-B48F-C88E-C2890008DE94}"/>
              </a:ext>
            </a:extLst>
          </p:cNvPr>
          <p:cNvPicPr>
            <a:picLocks noChangeAspect="1"/>
          </p:cNvPicPr>
          <p:nvPr/>
        </p:nvPicPr>
        <p:blipFill>
          <a:blip r:embed="rId2"/>
          <a:stretch>
            <a:fillRect/>
          </a:stretch>
        </p:blipFill>
        <p:spPr>
          <a:xfrm>
            <a:off x="3556546" y="1532408"/>
            <a:ext cx="2082254" cy="2048992"/>
          </a:xfrm>
          <a:prstGeom prst="rect">
            <a:avLst/>
          </a:prstGeom>
        </p:spPr>
      </p:pic>
    </p:spTree>
    <p:extLst>
      <p:ext uri="{BB962C8B-B14F-4D97-AF65-F5344CB8AC3E}">
        <p14:creationId xmlns:p14="http://schemas.microsoft.com/office/powerpoint/2010/main" val="1013787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SketchyVTI">
  <a:themeElements>
    <a:clrScheme name="SketchyVTI">
      <a:dk1>
        <a:sysClr val="windowText" lastClr="000000"/>
      </a:dk1>
      <a:lt1>
        <a:sysClr val="window" lastClr="FFFFFF"/>
      </a:lt1>
      <a:dk2>
        <a:srgbClr val="39302A"/>
      </a:dk2>
      <a:lt2>
        <a:srgbClr val="E5DEDB"/>
      </a:lt2>
      <a:accent1>
        <a:srgbClr val="E4650E"/>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Sketchy_SerifHand">
      <a:majorFont>
        <a:latin typeface="Modern Love"/>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19279</TotalTime>
  <Words>8540</Words>
  <Application>Microsoft Office PowerPoint</Application>
  <PresentationFormat>On-screen Show (4:3)</PresentationFormat>
  <Paragraphs>744</Paragraphs>
  <Slides>111</Slides>
  <Notes>110</Notes>
  <HiddenSlides>3</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111</vt:i4>
      </vt:variant>
    </vt:vector>
  </HeadingPairs>
  <TitlesOfParts>
    <vt:vector size="127" baseType="lpstr">
      <vt:lpstr>Aharoni</vt:lpstr>
      <vt:lpstr>Aptos</vt:lpstr>
      <vt:lpstr>Aptos Display</vt:lpstr>
      <vt:lpstr>Arial</vt:lpstr>
      <vt:lpstr>Arial Nova</vt:lpstr>
      <vt:lpstr>Arial Rounded MT Bold</vt:lpstr>
      <vt:lpstr>Avenir Next LT Pro</vt:lpstr>
      <vt:lpstr>Bauhaus 93</vt:lpstr>
      <vt:lpstr>Calibri</vt:lpstr>
      <vt:lpstr>Modern Love</vt:lpstr>
      <vt:lpstr>The Hand</vt:lpstr>
      <vt:lpstr>Times New Roman</vt:lpstr>
      <vt:lpstr>Trebuchet MS</vt:lpstr>
      <vt:lpstr>Wingdings</vt:lpstr>
      <vt:lpstr>SketchyVTI</vt:lpstr>
      <vt:lpstr>Office Theme</vt:lpstr>
      <vt:lpstr>           BUREAU OF STANDARDS</vt:lpstr>
      <vt:lpstr>Petroleum Registration </vt:lpstr>
      <vt:lpstr>       Benefits of registration include:</vt:lpstr>
      <vt:lpstr>        How to Register Annually?</vt:lpstr>
      <vt:lpstr>INSPECTION IDENTIFICATION STICKERS</vt:lpstr>
      <vt:lpstr>INSPECTION IDENTIFICATION                  STICKERS</vt:lpstr>
      <vt:lpstr>WHAT ARE MY RESPONSIBILITIES  AS A METER MECHANIC?</vt:lpstr>
      <vt:lpstr>REGISTRATION</vt:lpstr>
      <vt:lpstr> REGISTRATION 2</vt:lpstr>
      <vt:lpstr>REGISTRATION 3 </vt:lpstr>
      <vt:lpstr>REGISTRATION REQUIREMENTS</vt:lpstr>
      <vt:lpstr>REGISTRATION REQUIREMENTS 2</vt:lpstr>
      <vt:lpstr>REGISTRATION REQUIREMENTS 3</vt:lpstr>
      <vt:lpstr>REGISTRATION REQUIREMENTS 4</vt:lpstr>
      <vt:lpstr>REGISTRATION REQUIREMENTS 5</vt:lpstr>
      <vt:lpstr>CALIBRATION REPORT REQUIREMENT</vt:lpstr>
      <vt:lpstr>REGISTRATION REQUIREMENTS 6</vt:lpstr>
      <vt:lpstr>REGISTRATION REQUIREMENTS 7</vt:lpstr>
      <vt:lpstr>REGISTRATION RECAP</vt:lpstr>
      <vt:lpstr>BUREAU CONTACT INFORMATION</vt:lpstr>
      <vt:lpstr>RESPONSIBILITIES</vt:lpstr>
      <vt:lpstr>RESPONSIBILITIES 2</vt:lpstr>
      <vt:lpstr>RESPONSIBILITIES: SEALING</vt:lpstr>
      <vt:lpstr>NO meter is to be left unsealed for ANY reason.</vt:lpstr>
      <vt:lpstr>Proper Sealing Quiz</vt:lpstr>
      <vt:lpstr>RESPONSIBILITES: CALIBRATION</vt:lpstr>
      <vt:lpstr>Calibrate meters as close to zero error as possible.    Rule 5J-21.005 F.A.C.</vt:lpstr>
      <vt:lpstr>Over- registering = Short Measure and Short Measure = OUT OF SERVICE</vt:lpstr>
      <vt:lpstr>CALIBRATION RESPONSIBILITIES</vt:lpstr>
      <vt:lpstr>RESPONSIBILITIES: METERING DEVICES</vt:lpstr>
      <vt:lpstr>NOT SURE OF THE PROBLEM?</vt:lpstr>
      <vt:lpstr>RESPONSIBLITIES: OUT OF SERVICE TAGS</vt:lpstr>
      <vt:lpstr>RESPONSIBILITIES:  OUT OF SERVICE TAGS 2</vt:lpstr>
      <vt:lpstr>RESPONSIBILITIES:  OUT OF SERVICE TAGS 3</vt:lpstr>
      <vt:lpstr>RESPONSIBILITIES:  OUT OF SERVICE TAGS 4</vt:lpstr>
      <vt:lpstr>RESPONSIBILITIES:  OUT OF SERVICE TAGS 5</vt:lpstr>
      <vt:lpstr>                           RESPONSIBILITIES:     RETURN TO SERVICE &amp; CORRECTION NOTICES</vt:lpstr>
      <vt:lpstr>RESPONSIBILITIES: CORRECTION NOTICES</vt:lpstr>
      <vt:lpstr>RESPONSIBILITIES: CORRECTION NOTICES 2</vt:lpstr>
      <vt:lpstr>RESPONSIBILITIES: CORRECTION NOTICES 3</vt:lpstr>
      <vt:lpstr>RESPONSIBILITIES: CORRECTION NOTICES 4</vt:lpstr>
      <vt:lpstr>RESPONSIBILITIES: CORRECTION NOTICES 5</vt:lpstr>
      <vt:lpstr>RESPONSIBILITIES: CORRECTION NOTICES 6</vt:lpstr>
      <vt:lpstr>RESPONSIBILITIES: CORRECTION NOTICES 7</vt:lpstr>
      <vt:lpstr>  RESPONSIBILITIES: PREDOMINANCE</vt:lpstr>
      <vt:lpstr>  RESPONSIBILITIES: PREDOMINANCE 2</vt:lpstr>
      <vt:lpstr>CALIBRATION PREDOMINANCE</vt:lpstr>
      <vt:lpstr>       OCTANE PREDOMINANCE</vt:lpstr>
      <vt:lpstr>   RESPONSIBILITIES: PREDOMINANCE</vt:lpstr>
      <vt:lpstr>  “PLACED IN SERVICE” REPORTS</vt:lpstr>
      <vt:lpstr>  “PLACED IN SERVICE” REPORTS 2</vt:lpstr>
      <vt:lpstr>  “PLACED IN SERVICE” REPORTS 3</vt:lpstr>
      <vt:lpstr>Interior Fuel Pulsar</vt:lpstr>
      <vt:lpstr>Skimmers 1</vt:lpstr>
      <vt:lpstr>SKIMMERS 2</vt:lpstr>
      <vt:lpstr>SKIMMERS 3</vt:lpstr>
      <vt:lpstr>SKIMMERS 4</vt:lpstr>
      <vt:lpstr>SKIMMERS 5</vt:lpstr>
      <vt:lpstr>SKIMMERS 6</vt:lpstr>
      <vt:lpstr>SKIMMERS 7</vt:lpstr>
      <vt:lpstr>SKIMMERS 8</vt:lpstr>
      <vt:lpstr>Skimmers 9</vt:lpstr>
      <vt:lpstr>SKIMMERS 10</vt:lpstr>
      <vt:lpstr>SKIMMERS 11</vt:lpstr>
      <vt:lpstr>SKIMMERS 12</vt:lpstr>
      <vt:lpstr>SKIMMERS 13</vt:lpstr>
      <vt:lpstr>SKIMMERS 14</vt:lpstr>
      <vt:lpstr>Skimmers 15</vt:lpstr>
      <vt:lpstr>Skimmers 16</vt:lpstr>
      <vt:lpstr>Skimmers 17</vt:lpstr>
      <vt:lpstr> Card Reader is Skimming Device</vt:lpstr>
      <vt:lpstr>Bent Tabs on Lock Boxes  after Skimmer Found  </vt:lpstr>
      <vt:lpstr>GILBARCO PUMP / SKIMMER FOUND ON PANEL </vt:lpstr>
      <vt:lpstr>        GILBARCO PUMP / SKIMMER FOUND ON PANEL 2</vt:lpstr>
      <vt:lpstr>GILBARCO PUMP / SKIMMER FOUND ON PANEL 3 </vt:lpstr>
      <vt:lpstr>   GILBARCO PUMP / SKIMMER FOUND ON PANEL 4 </vt:lpstr>
      <vt:lpstr>     SKIMMER ON PULL OUT PANEL </vt:lpstr>
      <vt:lpstr>A multi-functional wireless device found attached to a contactless payment terminal at a gas station. </vt:lpstr>
      <vt:lpstr>Shimmers are now being seen as an alternative to skimmers seen on the inside of pumps. </vt:lpstr>
      <vt:lpstr>Camera installation may be seen with shimmers too.  </vt:lpstr>
      <vt:lpstr>Skimmers 18</vt:lpstr>
      <vt:lpstr>Security Seals</vt:lpstr>
      <vt:lpstr>Minimum Security Measures</vt:lpstr>
      <vt:lpstr>Minimum Security Measures 2</vt:lpstr>
      <vt:lpstr>Alternative Security Measures</vt:lpstr>
      <vt:lpstr>Alternative Security Measures 2</vt:lpstr>
      <vt:lpstr>Alternative Security Measures 3</vt:lpstr>
      <vt:lpstr>Alternative Security Measures 4</vt:lpstr>
      <vt:lpstr>Alternative Security Measures 5</vt:lpstr>
      <vt:lpstr>Alternative Security Measures 6</vt:lpstr>
      <vt:lpstr>Skimmer Prevention</vt:lpstr>
      <vt:lpstr>ADA Assistance</vt:lpstr>
      <vt:lpstr>ADA Requirements</vt:lpstr>
      <vt:lpstr>ADA Requirements 2</vt:lpstr>
      <vt:lpstr>Vapor Elimination</vt:lpstr>
      <vt:lpstr>Vapor Elimination 2</vt:lpstr>
      <vt:lpstr>   HANDBOOK 44 SECTION 3:</vt:lpstr>
      <vt:lpstr>NOZZLES</vt:lpstr>
      <vt:lpstr>           NOZZLES: ANTIDRAIN</vt:lpstr>
      <vt:lpstr>Violations: Pump Jumps</vt:lpstr>
      <vt:lpstr>Violations 2</vt:lpstr>
      <vt:lpstr>Liquified Petroleum Gas</vt:lpstr>
      <vt:lpstr>Meter Tolerance</vt:lpstr>
      <vt:lpstr>High Volume Satellite Dispensers</vt:lpstr>
      <vt:lpstr>High Volume Satellite Dispensers 2</vt:lpstr>
      <vt:lpstr>Repair Documentation</vt:lpstr>
      <vt:lpstr>Mobile Meters</vt:lpstr>
      <vt:lpstr>Retail Mobile Fueling</vt:lpstr>
      <vt:lpstr>THANK YOU!</vt:lpstr>
      <vt:lpstr>Contact Information</vt:lpstr>
      <vt:lpstr>***Survey must be submitted in order to receive certification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BUREAU OF STANDARDS</dc:title>
  <dc:creator>Hair, Benjamin</dc:creator>
  <cp:lastModifiedBy>Whittaker, Justin</cp:lastModifiedBy>
  <cp:revision>209</cp:revision>
  <dcterms:created xsi:type="dcterms:W3CDTF">2019-04-12T13:53:03Z</dcterms:created>
  <dcterms:modified xsi:type="dcterms:W3CDTF">2026-07-17T18:49:05Z</dcterms:modified>
</cp:coreProperties>
</file>